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96" r:id="rId6"/>
    <p:sldMasterId id="2147483736" r:id="rId7"/>
    <p:sldMasterId id="214748377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5143500" cx="9144000"/>
  <p:notesSz cx="6858000" cy="9144000"/>
  <p:embeddedFontLst>
    <p:embeddedFont>
      <p:font typeface="Nunito"/>
      <p:regular r:id="rId38"/>
      <p:bold r:id="rId39"/>
      <p:italic r:id="rId40"/>
      <p:boldItalic r:id="rId41"/>
    </p:embeddedFont>
    <p:embeddedFont>
      <p:font typeface="Montserrat"/>
      <p:regular r:id="rId42"/>
      <p:bold r:id="rId43"/>
      <p:italic r:id="rId44"/>
      <p:boldItalic r:id="rId45"/>
    </p:embeddedFont>
    <p:embeddedFont>
      <p:font typeface="Lora"/>
      <p:regular r:id="rId46"/>
      <p:bold r:id="rId47"/>
      <p:italic r:id="rId48"/>
      <p:boldItalic r:id="rId49"/>
    </p:embeddedFont>
    <p:embeddedFont>
      <p:font typeface="Nunito Medium"/>
      <p:regular r:id="rId50"/>
      <p:bold r:id="rId51"/>
      <p:italic r:id="rId52"/>
      <p:boldItalic r:id="rId53"/>
    </p:embeddedFont>
    <p:embeddedFont>
      <p:font typeface="Lexend"/>
      <p:regular r:id="rId54"/>
      <p:bold r:id="rId55"/>
    </p:embeddedFont>
    <p:embeddedFont>
      <p:font typeface="Onest"/>
      <p:regular r:id="rId56"/>
      <p:bold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62" roundtripDataSignature="AMtx7mg9LQJTNGLGFCKuDSh+mrtn4Or5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71E4B46-C242-4032-88B1-8FC41910EDE7}">
  <a:tblStyle styleId="{B71E4B46-C242-4032-88B1-8FC41910EDE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42" Type="http://schemas.openxmlformats.org/officeDocument/2006/relationships/font" Target="fonts/Montserrat-regular.fntdata"/><Relationship Id="rId41" Type="http://schemas.openxmlformats.org/officeDocument/2006/relationships/font" Target="fonts/Nuni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ora-regular.fntdata"/><Relationship Id="rId45" Type="http://schemas.openxmlformats.org/officeDocument/2006/relationships/font" Target="fonts/Montserrat-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Lora-italic.fntdata"/><Relationship Id="rId47" Type="http://schemas.openxmlformats.org/officeDocument/2006/relationships/font" Target="fonts/Lora-bold.fntdata"/><Relationship Id="rId49" Type="http://schemas.openxmlformats.org/officeDocument/2006/relationships/font" Target="fonts/Lora-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font" Target="fonts/Nunito-bold.fntdata"/><Relationship Id="rId38" Type="http://schemas.openxmlformats.org/officeDocument/2006/relationships/font" Target="fonts/Nunito-regular.fntdata"/><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OpenSans-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NunitoMedium-bold.fntdata"/><Relationship Id="rId50" Type="http://schemas.openxmlformats.org/officeDocument/2006/relationships/font" Target="fonts/NunitoMedium-regular.fntdata"/><Relationship Id="rId53" Type="http://schemas.openxmlformats.org/officeDocument/2006/relationships/font" Target="fonts/NunitoMedium-boldItalic.fntdata"/><Relationship Id="rId52" Type="http://schemas.openxmlformats.org/officeDocument/2006/relationships/font" Target="fonts/NunitoMedium-italic.fntdata"/><Relationship Id="rId11" Type="http://schemas.openxmlformats.org/officeDocument/2006/relationships/slide" Target="slides/slide2.xml"/><Relationship Id="rId55" Type="http://schemas.openxmlformats.org/officeDocument/2006/relationships/font" Target="fonts/Lexend-bold.fntdata"/><Relationship Id="rId10" Type="http://schemas.openxmlformats.org/officeDocument/2006/relationships/slide" Target="slides/slide1.xml"/><Relationship Id="rId54" Type="http://schemas.openxmlformats.org/officeDocument/2006/relationships/font" Target="fonts/Lexend-regular.fntdata"/><Relationship Id="rId13" Type="http://schemas.openxmlformats.org/officeDocument/2006/relationships/slide" Target="slides/slide4.xml"/><Relationship Id="rId57" Type="http://schemas.openxmlformats.org/officeDocument/2006/relationships/font" Target="fonts/Onest-bold.fntdata"/><Relationship Id="rId12" Type="http://schemas.openxmlformats.org/officeDocument/2006/relationships/slide" Target="slides/slide3.xml"/><Relationship Id="rId56" Type="http://schemas.openxmlformats.org/officeDocument/2006/relationships/font" Target="fonts/Onest-regular.fntdata"/><Relationship Id="rId15" Type="http://schemas.openxmlformats.org/officeDocument/2006/relationships/slide" Target="slides/slide6.xml"/><Relationship Id="rId59" Type="http://schemas.openxmlformats.org/officeDocument/2006/relationships/font" Target="fonts/OpenSans-bold.fntdata"/><Relationship Id="rId14" Type="http://schemas.openxmlformats.org/officeDocument/2006/relationships/slide" Target="slides/slide5.xml"/><Relationship Id="rId58" Type="http://schemas.openxmlformats.org/officeDocument/2006/relationships/font" Target="fonts/OpenSans-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2" name="Google Shape;98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4" name="Google Shape;9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9" name="Google Shape;9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1ad3313c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1ad3313c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Informar sobre el proceso de formación de tutores, fechas y horarios y la referencia para encontrar el material correspondiente.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3" name="Google Shape;10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9" name="Google Shape;10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4" name="Google Shape;105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0" name="Google Shape;92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latin typeface="Lexend"/>
                <a:ea typeface="Lexend"/>
                <a:cs typeface="Lexend"/>
                <a:sym typeface="Lexend"/>
              </a:rPr>
              <a:t>Presentar brevemente Diagnóstico (luego, en consideraciones generales se pueden mostrar el detalle)</a:t>
            </a:r>
            <a:endParaRPr>
              <a:latin typeface="Lexend"/>
              <a:ea typeface="Lexend"/>
              <a:cs typeface="Lexend"/>
              <a:sym typeface="Lexen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9" name="Google Shape;11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5" name="Google Shape;115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9" name="Google Shape;115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5" name="Google Shape;11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0" name="Google Shape;117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6" name="Google Shape;117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2" name="Google Shape;93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a:solidFill>
                  <a:schemeClr val="dk1"/>
                </a:solidFill>
                <a:latin typeface="Lexend"/>
                <a:ea typeface="Lexend"/>
                <a:cs typeface="Lexend"/>
                <a:sym typeface="Lexend"/>
              </a:rPr>
              <a:t>Importante: </a:t>
            </a:r>
            <a:r>
              <a:rPr b="1" lang="es" sz="1050">
                <a:solidFill>
                  <a:srgbClr val="1F1F1F"/>
                </a:solidFill>
                <a:highlight>
                  <a:srgbClr val="FFFFFF"/>
                </a:highlight>
                <a:latin typeface="Lexend"/>
                <a:ea typeface="Lexend"/>
                <a:cs typeface="Lexend"/>
                <a:sym typeface="Lexend"/>
              </a:rPr>
              <a:t>Esta lámina hay que enviarla antes de la Sesión de acompañamiento para que pueda estar respondida antes de llegar a la reunión.</a:t>
            </a:r>
            <a:endParaRPr b="1">
              <a:solidFill>
                <a:schemeClr val="dk1"/>
              </a:solidFill>
              <a:latin typeface="Lexend"/>
              <a:ea typeface="Lexend"/>
              <a:cs typeface="Lexend"/>
              <a:sym typeface="Lexend"/>
            </a:endParaRPr>
          </a:p>
          <a:p>
            <a:pPr indent="0" lvl="0" marL="0" rtl="0" algn="l">
              <a:lnSpc>
                <a:spcPct val="100000"/>
              </a:lnSpc>
              <a:spcBef>
                <a:spcPts val="100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6" name="Google Shape;94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exend"/>
              <a:ea typeface="Lexend"/>
              <a:cs typeface="Lexend"/>
              <a:sym typeface="Lexe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2" name="Google Shape;97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1100"/>
              </a:spcBef>
              <a:spcAft>
                <a:spcPts val="110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jpg"/><Relationship Id="rId3" Type="http://schemas.openxmlformats.org/officeDocument/2006/relationships/image" Target="../media/image60.png"/><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jpg"/><Relationship Id="rId3"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1.png"/><Relationship Id="rId4"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jpg"/><Relationship Id="rId3"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1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47.png"/><Relationship Id="rId4" Type="http://schemas.openxmlformats.org/officeDocument/2006/relationships/image" Target="../media/image1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1.png"/><Relationship Id="rId4"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 Id="rId3"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jpg"/><Relationship Id="rId3" Type="http://schemas.openxmlformats.org/officeDocument/2006/relationships/image" Target="../media/image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4.jpg"/><Relationship Id="rId3" Type="http://schemas.openxmlformats.org/officeDocument/2006/relationships/image" Target="../media/image6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8.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jp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jp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4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4.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8.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47.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jpg"/><Relationship Id="rId3" Type="http://schemas.openxmlformats.org/officeDocument/2006/relationships/image" Target="../media/image60.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jpg"/><Relationship Id="rId3"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1.pn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47.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p:cSld name="CUSTOM_2">
    <p:spTree>
      <p:nvGrpSpPr>
        <p:cNvPr id="9" name="Shape 9"/>
        <p:cNvGrpSpPr/>
        <p:nvPr/>
      </p:nvGrpSpPr>
      <p:grpSpPr>
        <a:xfrm>
          <a:off x="0" y="0"/>
          <a:ext cx="0" cy="0"/>
          <a:chOff x="0" y="0"/>
          <a:chExt cx="0" cy="0"/>
        </a:xfrm>
      </p:grpSpPr>
      <p:sp>
        <p:nvSpPr>
          <p:cNvPr id="10" name="Google Shape;1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1" name="Google Shape;11;p30"/>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12" name="Google Shape;12;p30"/>
          <p:cNvSpPr txBox="1"/>
          <p:nvPr/>
        </p:nvSpPr>
        <p:spPr>
          <a:xfrm>
            <a:off x="6738200" y="3762164"/>
            <a:ext cx="1774500" cy="4491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Nombre y comuna del establecimiento</a:t>
            </a:r>
            <a:endParaRPr b="1" i="0" sz="1100" u="none" cap="none" strike="noStrike">
              <a:solidFill>
                <a:schemeClr val="lt1"/>
              </a:solidFill>
              <a:latin typeface="Nunito"/>
              <a:ea typeface="Nunito"/>
              <a:cs typeface="Nunito"/>
              <a:sym typeface="Nunito"/>
            </a:endParaRPr>
          </a:p>
        </p:txBody>
      </p:sp>
      <p:sp>
        <p:nvSpPr>
          <p:cNvPr id="13" name="Google Shape;13;p30"/>
          <p:cNvSpPr txBox="1"/>
          <p:nvPr/>
        </p:nvSpPr>
        <p:spPr>
          <a:xfrm>
            <a:off x="311700" y="1901225"/>
            <a:ext cx="4908600" cy="323100"/>
          </a:xfrm>
          <a:prstGeom prst="rect">
            <a:avLst/>
          </a:prstGeom>
          <a:solidFill>
            <a:srgbClr val="FDEEDF"/>
          </a:solidFill>
          <a:ln>
            <a:noFill/>
          </a:ln>
        </p:spPr>
        <p:txBody>
          <a:bodyPr anchorCtr="0" anchor="t" bIns="0" lIns="72000" spcFirstLastPara="1" rIns="0" wrap="square" tIns="0">
            <a:spAutoFit/>
          </a:bodyPr>
          <a:lstStyle/>
          <a:p>
            <a:pPr indent="0" lvl="0" marL="0" marR="0" rtl="0" algn="l">
              <a:lnSpc>
                <a:spcPct val="100000"/>
              </a:lnSpc>
              <a:spcBef>
                <a:spcPts val="0"/>
              </a:spcBef>
              <a:spcAft>
                <a:spcPts val="0"/>
              </a:spcAft>
              <a:buClr>
                <a:srgbClr val="000000"/>
              </a:buClr>
              <a:buSzPts val="2100"/>
              <a:buFont typeface="Arial"/>
              <a:buNone/>
            </a:pPr>
            <a:r>
              <a:rPr b="1" i="0" lang="es" sz="2100" u="none" cap="none" strike="noStrike">
                <a:solidFill>
                  <a:srgbClr val="004C81"/>
                </a:solidFill>
                <a:latin typeface="Lora"/>
                <a:ea typeface="Lora"/>
                <a:cs typeface="Lora"/>
                <a:sym typeface="Lora"/>
              </a:rPr>
              <a:t>Cuadernillo de acompañamiento</a:t>
            </a:r>
            <a:endParaRPr b="1" i="0" sz="2100" u="none" cap="none" strike="noStrike">
              <a:solidFill>
                <a:srgbClr val="004C81"/>
              </a:solidFill>
              <a:latin typeface="Lora"/>
              <a:ea typeface="Lora"/>
              <a:cs typeface="Lora"/>
              <a:sym typeface="Lora"/>
            </a:endParaRPr>
          </a:p>
        </p:txBody>
      </p:sp>
      <p:pic>
        <p:nvPicPr>
          <p:cNvPr id="14" name="Google Shape;14;p30"/>
          <p:cNvPicPr preferRelativeResize="0"/>
          <p:nvPr/>
        </p:nvPicPr>
        <p:blipFill rotWithShape="1">
          <a:blip r:embed="rId3">
            <a:alphaModFix/>
          </a:blip>
          <a:srcRect b="8842" l="5024" r="9518" t="0"/>
          <a:stretch/>
        </p:blipFill>
        <p:spPr>
          <a:xfrm>
            <a:off x="4425575" y="1816148"/>
            <a:ext cx="1418100" cy="1369200"/>
          </a:xfrm>
          <a:prstGeom prst="ellipse">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1">
  <p:cSld name="CUSTOM_20">
    <p:spTree>
      <p:nvGrpSpPr>
        <p:cNvPr id="67" name="Shape 67"/>
        <p:cNvGrpSpPr/>
        <p:nvPr/>
      </p:nvGrpSpPr>
      <p:grpSpPr>
        <a:xfrm>
          <a:off x="0" y="0"/>
          <a:ext cx="0" cy="0"/>
          <a:chOff x="0" y="0"/>
          <a:chExt cx="0" cy="0"/>
        </a:xfrm>
      </p:grpSpPr>
      <p:sp>
        <p:nvSpPr>
          <p:cNvPr id="68" name="Google Shape;68;p43"/>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69" name="Google Shape;69;p43"/>
          <p:cNvPicPr preferRelativeResize="0"/>
          <p:nvPr/>
        </p:nvPicPr>
        <p:blipFill rotWithShape="1">
          <a:blip r:embed="rId2">
            <a:alphaModFix/>
          </a:blip>
          <a:srcRect b="0" l="0" r="0" t="0"/>
          <a:stretch/>
        </p:blipFill>
        <p:spPr>
          <a:xfrm>
            <a:off x="0" y="-7327"/>
            <a:ext cx="9144003" cy="5143496"/>
          </a:xfrm>
          <a:prstGeom prst="rect">
            <a:avLst/>
          </a:prstGeom>
          <a:noFill/>
          <a:ln>
            <a:noFill/>
          </a:ln>
        </p:spPr>
      </p:pic>
      <p:sp>
        <p:nvSpPr>
          <p:cNvPr id="70" name="Google Shape;70;p43"/>
          <p:cNvSpPr/>
          <p:nvPr/>
        </p:nvSpPr>
        <p:spPr>
          <a:xfrm>
            <a:off x="3004050" y="3297125"/>
            <a:ext cx="1348200" cy="2346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Conocimiento de las letras y lectura de palabras simples.</a:t>
            </a:r>
            <a:endParaRPr b="0" i="0" sz="1400" u="none" cap="none" strike="noStrike">
              <a:solidFill>
                <a:srgbClr val="000000"/>
              </a:solidFill>
              <a:latin typeface="Arial"/>
              <a:ea typeface="Arial"/>
              <a:cs typeface="Arial"/>
              <a:sym typeface="Arial"/>
            </a:endParaRPr>
          </a:p>
        </p:txBody>
      </p:sp>
      <p:sp>
        <p:nvSpPr>
          <p:cNvPr id="71" name="Google Shape;71;p43"/>
          <p:cNvSpPr/>
          <p:nvPr/>
        </p:nvSpPr>
        <p:spPr>
          <a:xfrm>
            <a:off x="3011375" y="3559448"/>
            <a:ext cx="1348200" cy="2346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Lectura de palabras complejas.</a:t>
            </a:r>
            <a:endParaRPr b="0" i="0" sz="1400" u="none" cap="none" strike="noStrike">
              <a:solidFill>
                <a:srgbClr val="000000"/>
              </a:solidFill>
              <a:latin typeface="Arial"/>
              <a:ea typeface="Arial"/>
              <a:cs typeface="Arial"/>
              <a:sym typeface="Arial"/>
            </a:endParaRPr>
          </a:p>
        </p:txBody>
      </p:sp>
      <p:sp>
        <p:nvSpPr>
          <p:cNvPr id="72" name="Google Shape;72;p43"/>
          <p:cNvSpPr/>
          <p:nvPr/>
        </p:nvSpPr>
        <p:spPr>
          <a:xfrm>
            <a:off x="5399950" y="3289798"/>
            <a:ext cx="1485900" cy="234600"/>
          </a:xfrm>
          <a:prstGeom prst="rect">
            <a:avLst/>
          </a:prstGeom>
          <a:solidFill>
            <a:srgbClr val="EEEEEE"/>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20</a:t>
            </a:r>
            <a:endParaRPr b="1" i="0" sz="700" u="none" cap="none" strike="noStrike">
              <a:solidFill>
                <a:srgbClr val="000000"/>
              </a:solidFill>
              <a:latin typeface="Nunito"/>
              <a:ea typeface="Nunito"/>
              <a:cs typeface="Nunito"/>
              <a:sym typeface="Nunito"/>
            </a:endParaRPr>
          </a:p>
        </p:txBody>
      </p:sp>
      <p:sp>
        <p:nvSpPr>
          <p:cNvPr id="73" name="Google Shape;73;p43"/>
          <p:cNvSpPr/>
          <p:nvPr/>
        </p:nvSpPr>
        <p:spPr>
          <a:xfrm>
            <a:off x="5399950" y="3559447"/>
            <a:ext cx="1485900" cy="234600"/>
          </a:xfrm>
          <a:prstGeom prst="rect">
            <a:avLst/>
          </a:prstGeom>
          <a:solidFill>
            <a:srgbClr val="EEEEEE"/>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100</a:t>
            </a:r>
            <a:endParaRPr b="1" i="0" sz="700" u="none" cap="none" strike="noStrike">
              <a:solidFill>
                <a:srgbClr val="000000"/>
              </a:solidFill>
              <a:latin typeface="Nunito"/>
              <a:ea typeface="Nunito"/>
              <a:cs typeface="Nunito"/>
              <a:sym typeface="Nunito"/>
            </a:endParaRPr>
          </a:p>
        </p:txBody>
      </p:sp>
      <p:sp>
        <p:nvSpPr>
          <p:cNvPr id="74" name="Google Shape;74;p43"/>
          <p:cNvSpPr/>
          <p:nvPr/>
        </p:nvSpPr>
        <p:spPr>
          <a:xfrm>
            <a:off x="5399950" y="3836423"/>
            <a:ext cx="1485900" cy="234600"/>
          </a:xfrm>
          <a:prstGeom prst="rect">
            <a:avLst/>
          </a:prstGeom>
          <a:solidFill>
            <a:srgbClr val="EEEEEE"/>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1000</a:t>
            </a:r>
            <a:endParaRPr b="1" i="0" sz="700" u="none" cap="none" strike="noStrike">
              <a:solidFill>
                <a:srgbClr val="000000"/>
              </a:solidFill>
              <a:latin typeface="Nunito"/>
              <a:ea typeface="Nunito"/>
              <a:cs typeface="Nunito"/>
              <a:sym typeface="Nunito"/>
            </a:endParaRPr>
          </a:p>
        </p:txBody>
      </p:sp>
      <p:sp>
        <p:nvSpPr>
          <p:cNvPr id="75" name="Google Shape;75;p43"/>
          <p:cNvSpPr/>
          <p:nvPr/>
        </p:nvSpPr>
        <p:spPr>
          <a:xfrm>
            <a:off x="317625" y="614750"/>
            <a:ext cx="2192700" cy="10452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3"/>
          <p:cNvSpPr txBox="1"/>
          <p:nvPr/>
        </p:nvSpPr>
        <p:spPr>
          <a:xfrm>
            <a:off x="311700" y="665975"/>
            <a:ext cx="23976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rgbClr val="FFFFFF"/>
                </a:solidFill>
                <a:latin typeface="Nunito Medium"/>
                <a:ea typeface="Nunito Medium"/>
                <a:cs typeface="Nunito Medium"/>
                <a:sym typeface="Nunito Medium"/>
              </a:rPr>
              <a:t>El proceso de asignación de niveles se realizará automáticamente en la plataforma.</a:t>
            </a:r>
            <a:endParaRPr b="0" i="1" sz="900" u="none" cap="none" strike="noStrike">
              <a:solidFill>
                <a:srgbClr val="FFFFFF"/>
              </a:solidFill>
              <a:latin typeface="Nunito Medium"/>
              <a:ea typeface="Nunito Medium"/>
              <a:cs typeface="Nunito Medium"/>
              <a:sym typeface="Nunito Medium"/>
            </a:endParaRPr>
          </a:p>
        </p:txBody>
      </p:sp>
      <p:sp>
        <p:nvSpPr>
          <p:cNvPr id="77" name="Google Shape;77;p43"/>
          <p:cNvSpPr/>
          <p:nvPr/>
        </p:nvSpPr>
        <p:spPr>
          <a:xfrm>
            <a:off x="3011375" y="3836423"/>
            <a:ext cx="1348200" cy="2346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700" u="none" cap="none" strike="noStrike">
                <a:solidFill>
                  <a:srgbClr val="1A1A1A"/>
                </a:solidFill>
                <a:latin typeface="Nunito"/>
                <a:ea typeface="Nunito"/>
                <a:cs typeface="Nunito"/>
                <a:sym typeface="Nunito"/>
              </a:rPr>
              <a:t>Fluidez de la lectura</a:t>
            </a:r>
            <a:endParaRPr b="0" i="0" sz="1400" u="none" cap="none" strike="noStrike">
              <a:solidFill>
                <a:srgbClr val="000000"/>
              </a:solidFill>
              <a:latin typeface="Arial"/>
              <a:ea typeface="Arial"/>
              <a:cs typeface="Arial"/>
              <a:sym typeface="Arial"/>
            </a:endParaRPr>
          </a:p>
        </p:txBody>
      </p:sp>
      <p:sp>
        <p:nvSpPr>
          <p:cNvPr id="78" name="Google Shape;78;p43"/>
          <p:cNvSpPr/>
          <p:nvPr/>
        </p:nvSpPr>
        <p:spPr>
          <a:xfrm>
            <a:off x="4073425" y="1495925"/>
            <a:ext cx="1485900" cy="286800"/>
          </a:xfrm>
          <a:prstGeom prst="rect">
            <a:avLst/>
          </a:prstGeom>
          <a:solidFill>
            <a:srgbClr val="FEEE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3"/>
          <p:cNvSpPr txBox="1"/>
          <p:nvPr/>
        </p:nvSpPr>
        <p:spPr>
          <a:xfrm>
            <a:off x="4104150" y="1495925"/>
            <a:ext cx="1434600" cy="2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rgbClr val="004776"/>
                </a:solidFill>
                <a:latin typeface="Nunito Medium"/>
                <a:ea typeface="Nunito Medium"/>
                <a:cs typeface="Nunito Medium"/>
                <a:sym typeface="Nunito Medium"/>
              </a:rPr>
              <a:t>Cursos / Estudiantes</a:t>
            </a:r>
            <a:endParaRPr b="0" i="1" sz="900" u="none" cap="none" strike="noStrike">
              <a:solidFill>
                <a:srgbClr val="004776"/>
              </a:solidFill>
              <a:latin typeface="Nunito Medium"/>
              <a:ea typeface="Nunito Medium"/>
              <a:cs typeface="Nunito Medium"/>
              <a:sym typeface="Nunito Medium"/>
            </a:endParaRPr>
          </a:p>
        </p:txBody>
      </p:sp>
      <p:sp>
        <p:nvSpPr>
          <p:cNvPr id="80" name="Google Shape;80;p43"/>
          <p:cNvSpPr/>
          <p:nvPr/>
        </p:nvSpPr>
        <p:spPr>
          <a:xfrm>
            <a:off x="6588175" y="1495925"/>
            <a:ext cx="1485900" cy="286800"/>
          </a:xfrm>
          <a:prstGeom prst="rect">
            <a:avLst/>
          </a:prstGeom>
          <a:solidFill>
            <a:srgbClr val="FEEE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3"/>
          <p:cNvSpPr txBox="1"/>
          <p:nvPr/>
        </p:nvSpPr>
        <p:spPr>
          <a:xfrm>
            <a:off x="6618900" y="1495925"/>
            <a:ext cx="1434600" cy="2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rgbClr val="004776"/>
                </a:solidFill>
                <a:latin typeface="Nunito Medium"/>
                <a:ea typeface="Nunito Medium"/>
                <a:cs typeface="Nunito Medium"/>
                <a:sym typeface="Nunito Medium"/>
              </a:rPr>
              <a:t>Cursos / Estudiantes</a:t>
            </a:r>
            <a:endParaRPr b="0" i="1" sz="900" u="none" cap="none" strike="noStrike">
              <a:solidFill>
                <a:srgbClr val="004776"/>
              </a:solidFill>
              <a:latin typeface="Nunito Medium"/>
              <a:ea typeface="Nunito Medium"/>
              <a:cs typeface="Nunito Medium"/>
              <a:sym typeface="Nunito Medium"/>
            </a:endParaRPr>
          </a:p>
        </p:txBody>
      </p:sp>
      <p:sp>
        <p:nvSpPr>
          <p:cNvPr id="82" name="Google Shape;82;p43"/>
          <p:cNvSpPr/>
          <p:nvPr/>
        </p:nvSpPr>
        <p:spPr>
          <a:xfrm>
            <a:off x="4088150" y="4313575"/>
            <a:ext cx="3627000" cy="717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p:cSld name="CUSTOM">
    <p:spTree>
      <p:nvGrpSpPr>
        <p:cNvPr id="565" name="Shape 565"/>
        <p:cNvGrpSpPr/>
        <p:nvPr/>
      </p:nvGrpSpPr>
      <p:grpSpPr>
        <a:xfrm>
          <a:off x="0" y="0"/>
          <a:ext cx="0" cy="0"/>
          <a:chOff x="0" y="0"/>
          <a:chExt cx="0" cy="0"/>
        </a:xfrm>
      </p:grpSpPr>
      <p:sp>
        <p:nvSpPr>
          <p:cNvPr id="566" name="Google Shape;566;p1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67" name="Google Shape;567;p13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568" name="Google Shape;568;p132"/>
          <p:cNvSpPr txBox="1"/>
          <p:nvPr/>
        </p:nvSpPr>
        <p:spPr>
          <a:xfrm>
            <a:off x="1804994" y="3421200"/>
            <a:ext cx="1822200" cy="230700"/>
          </a:xfrm>
          <a:prstGeom prst="rect">
            <a:avLst/>
          </a:prstGeom>
          <a:solidFill>
            <a:srgbClr val="FDEED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lenguaje y matemática.</a:t>
            </a:r>
            <a:endParaRPr b="1" i="0" sz="1150" u="none" cap="none" strike="noStrike">
              <a:solidFill>
                <a:schemeClr val="dk1"/>
              </a:solidFill>
              <a:latin typeface="Nunito"/>
              <a:ea typeface="Nunito"/>
              <a:cs typeface="Nunito"/>
              <a:sym typeface="Nunito"/>
            </a:endParaRPr>
          </a:p>
        </p:txBody>
      </p:sp>
      <p:sp>
        <p:nvSpPr>
          <p:cNvPr id="569" name="Google Shape;569;p132"/>
          <p:cNvSpPr txBox="1"/>
          <p:nvPr/>
        </p:nvSpPr>
        <p:spPr>
          <a:xfrm>
            <a:off x="464400" y="102399"/>
            <a:ext cx="2869500" cy="3078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Equipo impulsor</a:t>
            </a:r>
            <a:endParaRPr b="1" i="0" sz="1100" u="none" cap="none" strike="noStrike">
              <a:solidFill>
                <a:schemeClr val="lt1"/>
              </a:solidFill>
              <a:latin typeface="Nunito"/>
              <a:ea typeface="Nunito"/>
              <a:cs typeface="Nunito"/>
              <a:sym typeface="Nunito"/>
            </a:endParaRPr>
          </a:p>
        </p:txBody>
      </p:sp>
      <p:sp>
        <p:nvSpPr>
          <p:cNvPr id="570" name="Google Shape;570;p132"/>
          <p:cNvSpPr txBox="1"/>
          <p:nvPr/>
        </p:nvSpPr>
        <p:spPr>
          <a:xfrm>
            <a:off x="3679031" y="490025"/>
            <a:ext cx="1643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Coordina equipo impulsor y es contraparte de megatutor.</a:t>
            </a:r>
            <a:endParaRPr b="0" i="0" sz="1200" u="none" cap="none" strike="noStrike">
              <a:solidFill>
                <a:srgbClr val="000000"/>
              </a:solidFill>
              <a:latin typeface="Arial"/>
              <a:ea typeface="Arial"/>
              <a:cs typeface="Arial"/>
              <a:sym typeface="Arial"/>
            </a:endParaRPr>
          </a:p>
        </p:txBody>
      </p:sp>
      <p:sp>
        <p:nvSpPr>
          <p:cNvPr id="571" name="Google Shape;571;p132"/>
          <p:cNvSpPr txBox="1"/>
          <p:nvPr/>
        </p:nvSpPr>
        <p:spPr>
          <a:xfrm>
            <a:off x="5429350" y="515819"/>
            <a:ext cx="3631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Acompañan y apoyan la implementación directa de las sesiones de tutorías.</a:t>
            </a:r>
            <a:endParaRPr b="0" i="0" sz="1200" u="none" cap="none" strike="noStrike">
              <a:solidFill>
                <a:srgbClr val="000000"/>
              </a:solidFill>
              <a:latin typeface="Arial"/>
              <a:ea typeface="Arial"/>
              <a:cs typeface="Arial"/>
              <a:sym typeface="Arial"/>
            </a:endParaRPr>
          </a:p>
        </p:txBody>
      </p:sp>
      <p:sp>
        <p:nvSpPr>
          <p:cNvPr id="572" name="Google Shape;572;p132"/>
          <p:cNvSpPr/>
          <p:nvPr/>
        </p:nvSpPr>
        <p:spPr>
          <a:xfrm>
            <a:off x="404825" y="511975"/>
            <a:ext cx="3214800" cy="128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132"/>
          <p:cNvSpPr txBox="1"/>
          <p:nvPr/>
        </p:nvSpPr>
        <p:spPr>
          <a:xfrm>
            <a:off x="5464975" y="47625"/>
            <a:ext cx="28695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1000" u="none" cap="none" strike="noStrike">
                <a:solidFill>
                  <a:schemeClr val="lt1"/>
                </a:solidFill>
                <a:latin typeface="Lexend"/>
                <a:ea typeface="Lexend"/>
                <a:cs typeface="Lexend"/>
                <a:sym typeface="Lexend"/>
              </a:rPr>
              <a:t>Docentes o asistentes de la educación encargados de Tutorías</a:t>
            </a:r>
            <a:endParaRPr b="0" i="0" sz="1800" u="none" cap="none" strike="noStrike">
              <a:solidFill>
                <a:schemeClr val="lt1"/>
              </a:solidFill>
              <a:latin typeface="Arial"/>
              <a:ea typeface="Arial"/>
              <a:cs typeface="Arial"/>
              <a:sym typeface="Arial"/>
            </a:endParaRPr>
          </a:p>
        </p:txBody>
      </p:sp>
      <p:sp>
        <p:nvSpPr>
          <p:cNvPr id="574" name="Google Shape;574;p132"/>
          <p:cNvSpPr txBox="1"/>
          <p:nvPr/>
        </p:nvSpPr>
        <p:spPr>
          <a:xfrm>
            <a:off x="428544" y="529869"/>
            <a:ext cx="3214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Equipo responsable del plan de tutorías del establecimiento. </a:t>
            </a:r>
            <a:endParaRPr b="0" i="0" sz="1200" u="none" cap="none" strike="noStrike">
              <a:solidFill>
                <a:srgbClr val="000000"/>
              </a:solidFill>
              <a:latin typeface="Arial"/>
              <a:ea typeface="Arial"/>
              <a:cs typeface="Arial"/>
              <a:sym typeface="Arial"/>
            </a:endParaRPr>
          </a:p>
        </p:txBody>
      </p:sp>
      <p:sp>
        <p:nvSpPr>
          <p:cNvPr id="575" name="Google Shape;575;p132"/>
          <p:cNvSpPr txBox="1"/>
          <p:nvPr/>
        </p:nvSpPr>
        <p:spPr>
          <a:xfrm>
            <a:off x="3702875" y="67113"/>
            <a:ext cx="16431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Coordinador escuela</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7">
  <p:cSld name="CUSTOM_26">
    <p:spTree>
      <p:nvGrpSpPr>
        <p:cNvPr id="576" name="Shape 576"/>
        <p:cNvGrpSpPr/>
        <p:nvPr/>
      </p:nvGrpSpPr>
      <p:grpSpPr>
        <a:xfrm>
          <a:off x="0" y="0"/>
          <a:ext cx="0" cy="0"/>
          <a:chOff x="0" y="0"/>
          <a:chExt cx="0" cy="0"/>
        </a:xfrm>
      </p:grpSpPr>
      <p:sp>
        <p:nvSpPr>
          <p:cNvPr id="577" name="Google Shape;577;p1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78" name="Google Shape;578;p133"/>
          <p:cNvPicPr preferRelativeResize="0"/>
          <p:nvPr/>
        </p:nvPicPr>
        <p:blipFill rotWithShape="1">
          <a:blip r:embed="rId2">
            <a:alphaModFix/>
          </a:blip>
          <a:srcRect b="0" l="0" r="0" t="0"/>
          <a:stretch/>
        </p:blipFill>
        <p:spPr>
          <a:xfrm>
            <a:off x="0" y="0"/>
            <a:ext cx="9143997" cy="5143501"/>
          </a:xfrm>
          <a:prstGeom prst="rect">
            <a:avLst/>
          </a:prstGeom>
          <a:noFill/>
          <a:ln>
            <a:noFill/>
          </a:ln>
        </p:spPr>
      </p:pic>
      <p:pic>
        <p:nvPicPr>
          <p:cNvPr id="579" name="Google Shape;579;p133"/>
          <p:cNvPicPr preferRelativeResize="0"/>
          <p:nvPr/>
        </p:nvPicPr>
        <p:blipFill rotWithShape="1">
          <a:blip r:embed="rId3">
            <a:alphaModFix/>
          </a:blip>
          <a:srcRect b="0" l="0" r="0" t="0"/>
          <a:stretch/>
        </p:blipFill>
        <p:spPr>
          <a:xfrm>
            <a:off x="4205275" y="3902881"/>
            <a:ext cx="3629050" cy="289350"/>
          </a:xfrm>
          <a:prstGeom prst="rect">
            <a:avLst/>
          </a:prstGeom>
          <a:noFill/>
          <a:ln>
            <a:noFill/>
          </a:ln>
        </p:spPr>
      </p:pic>
      <p:pic>
        <p:nvPicPr>
          <p:cNvPr id="580" name="Google Shape;580;p133"/>
          <p:cNvPicPr preferRelativeResize="0"/>
          <p:nvPr/>
        </p:nvPicPr>
        <p:blipFill rotWithShape="1">
          <a:blip r:embed="rId4">
            <a:alphaModFix/>
          </a:blip>
          <a:srcRect b="0" l="0" r="0" t="0"/>
          <a:stretch/>
        </p:blipFill>
        <p:spPr>
          <a:xfrm>
            <a:off x="374631" y="273275"/>
            <a:ext cx="744438" cy="744438"/>
          </a:xfrm>
          <a:prstGeom prst="rect">
            <a:avLst/>
          </a:prstGeom>
          <a:noFill/>
          <a:ln>
            <a:noFill/>
          </a:ln>
        </p:spPr>
      </p:pic>
      <p:sp>
        <p:nvSpPr>
          <p:cNvPr id="581" name="Google Shape;581;p133"/>
          <p:cNvSpPr txBox="1"/>
          <p:nvPr/>
        </p:nvSpPr>
        <p:spPr>
          <a:xfrm>
            <a:off x="0" y="1017725"/>
            <a:ext cx="1493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s" sz="900" u="none" cap="none" strike="noStrike">
                <a:solidFill>
                  <a:schemeClr val="dk1"/>
                </a:solidFill>
                <a:latin typeface="Nunito"/>
                <a:ea typeface="Nunito"/>
                <a:cs typeface="Nunito"/>
                <a:sym typeface="Nunito"/>
              </a:rPr>
              <a:t>Tutorial para uso del cuadernillo</a:t>
            </a:r>
            <a:endParaRPr b="1" i="0" sz="9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p:cSld name="CUSTOM_1">
    <p:spTree>
      <p:nvGrpSpPr>
        <p:cNvPr id="582" name="Shape 582"/>
        <p:cNvGrpSpPr/>
        <p:nvPr/>
      </p:nvGrpSpPr>
      <p:grpSpPr>
        <a:xfrm>
          <a:off x="0" y="0"/>
          <a:ext cx="0" cy="0"/>
          <a:chOff x="0" y="0"/>
          <a:chExt cx="0" cy="0"/>
        </a:xfrm>
      </p:grpSpPr>
      <p:sp>
        <p:nvSpPr>
          <p:cNvPr id="583" name="Google Shape;583;p1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84" name="Google Shape;584;p134"/>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p:cSld name="CUSTOM_6_1">
    <p:spTree>
      <p:nvGrpSpPr>
        <p:cNvPr id="585" name="Shape 585"/>
        <p:cNvGrpSpPr/>
        <p:nvPr/>
      </p:nvGrpSpPr>
      <p:grpSpPr>
        <a:xfrm>
          <a:off x="0" y="0"/>
          <a:ext cx="0" cy="0"/>
          <a:chOff x="0" y="0"/>
          <a:chExt cx="0" cy="0"/>
        </a:xfrm>
      </p:grpSpPr>
      <p:sp>
        <p:nvSpPr>
          <p:cNvPr id="586" name="Google Shape;586;p1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87" name="Google Shape;587;p135"/>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588" name="Google Shape;588;p135"/>
          <p:cNvSpPr/>
          <p:nvPr/>
        </p:nvSpPr>
        <p:spPr>
          <a:xfrm>
            <a:off x="53575" y="1348375"/>
            <a:ext cx="3470700" cy="150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Resultados de aprendizaje DIA (Matemática y Lenguaje y Habilidades socioemocionales)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Evaluaciones de asignatura</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Otras evaluaciones de aprendizaje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Necesidades especiales de aprendizaje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Percepciones de docentes “Este curso…”</a:t>
            </a:r>
            <a:endParaRPr b="0" i="0" sz="1300" u="none" cap="none" strike="noStrike">
              <a:solidFill>
                <a:srgbClr val="000000"/>
              </a:solidFill>
              <a:latin typeface="Nunito"/>
              <a:ea typeface="Nunito"/>
              <a:cs typeface="Nunito"/>
              <a:sym typeface="Nunito"/>
            </a:endParaRPr>
          </a:p>
        </p:txBody>
      </p:sp>
      <p:sp>
        <p:nvSpPr>
          <p:cNvPr id="589" name="Google Shape;589;p135"/>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590" name="Google Shape;590;p135"/>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de los diferentes actores</a:t>
            </a:r>
            <a:endParaRPr b="1" i="0" sz="1400" u="none" cap="none" strike="noStrike">
              <a:solidFill>
                <a:schemeClr val="lt1"/>
              </a:solidFill>
              <a:latin typeface="Nunito"/>
              <a:ea typeface="Nunito"/>
              <a:cs typeface="Nunito"/>
              <a:sym typeface="Nunito"/>
            </a:endParaRPr>
          </a:p>
        </p:txBody>
      </p:sp>
      <p:sp>
        <p:nvSpPr>
          <p:cNvPr id="591" name="Google Shape;591;p135"/>
          <p:cNvSpPr/>
          <p:nvPr/>
        </p:nvSpPr>
        <p:spPr>
          <a:xfrm>
            <a:off x="3614725" y="3117025"/>
            <a:ext cx="34707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592" name="Google Shape;592;p135"/>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organizacionales</a:t>
            </a:r>
            <a:endParaRPr b="1" i="0" sz="1400" u="none" cap="none" strike="noStrike">
              <a:solidFill>
                <a:schemeClr val="lt1"/>
              </a:solidFill>
              <a:latin typeface="Nunito"/>
              <a:ea typeface="Nunito"/>
              <a:cs typeface="Nunito"/>
              <a:sym typeface="Nunito"/>
            </a:endParaRPr>
          </a:p>
        </p:txBody>
      </p:sp>
      <p:sp>
        <p:nvSpPr>
          <p:cNvPr id="593" name="Google Shape;593;p135"/>
          <p:cNvSpPr txBox="1"/>
          <p:nvPr/>
        </p:nvSpPr>
        <p:spPr>
          <a:xfrm>
            <a:off x="3679025" y="1339400"/>
            <a:ext cx="34707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¿Cuál es la disposición y creencias de docentes, apoderados, equipo directivo y  estudiantes para participar de un plan de tutorías?</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y cuánto saben los diferentes actores sobre el plan mismo y sobre cómo funcionan las tutorías y los contenidos técnicos de los aprendizaje a alcanzar?</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Nunito"/>
              <a:ea typeface="Nunito"/>
              <a:cs typeface="Nunito"/>
              <a:sym typeface="Nunito"/>
            </a:endParaRPr>
          </a:p>
        </p:txBody>
      </p:sp>
      <p:sp>
        <p:nvSpPr>
          <p:cNvPr id="594" name="Google Shape;594;p135"/>
          <p:cNvSpPr txBox="1"/>
          <p:nvPr/>
        </p:nvSpPr>
        <p:spPr>
          <a:xfrm>
            <a:off x="47800" y="3584225"/>
            <a:ext cx="3470700" cy="1508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variables del clima organizacional puede afectar positiva o negativamente la implementación de un plan de tutorías?</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acciones complementarias o suplementarias al plan se están realizando en la escuela?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¿Cómo se vincula el plan de tutorías con los objetivos de nuestro PME?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intereses o información estratégica es relevante?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1A1A1A"/>
              </a:solidFill>
              <a:latin typeface="Nunito"/>
              <a:ea typeface="Nunito"/>
              <a:cs typeface="Nunito"/>
              <a:sym typeface="Nunito"/>
            </a:endParaRPr>
          </a:p>
        </p:txBody>
      </p:sp>
      <p:sp>
        <p:nvSpPr>
          <p:cNvPr id="595" name="Google Shape;595;p135"/>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596" name="Google Shape;596;p135"/>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sp>
        <p:nvSpPr>
          <p:cNvPr id="597" name="Google Shape;597;p135"/>
          <p:cNvSpPr txBox="1"/>
          <p:nvPr/>
        </p:nvSpPr>
        <p:spPr>
          <a:xfrm>
            <a:off x="3643630" y="3630425"/>
            <a:ext cx="35415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444746"/>
                </a:solidFill>
                <a:latin typeface="Nunito"/>
                <a:ea typeface="Nunito"/>
                <a:cs typeface="Nunito"/>
                <a:sym typeface="Nunito"/>
              </a:rPr>
              <a:t>¿Qué nos hace pensar que sí vale la pena implementar el plan? ¿Qué experiencias previas exitosas nos dan confianza para abordar este desafío?</a:t>
            </a:r>
            <a:endParaRPr b="0" i="0" sz="1000" u="none" cap="none" strike="noStrike">
              <a:solidFill>
                <a:srgbClr val="444746"/>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444746"/>
                </a:solidFill>
                <a:latin typeface="Nunito"/>
                <a:ea typeface="Nunito"/>
                <a:cs typeface="Nunito"/>
                <a:sym typeface="Nunito"/>
              </a:rPr>
              <a:t>¿Quiénes son los actores claves con los que podemos contar? ¿Con qué recursos contamos para desarrollar una iniciativa como ésta?</a:t>
            </a:r>
            <a:endParaRPr b="0" i="0" sz="1000" u="none" cap="none" strike="noStrike">
              <a:solidFill>
                <a:srgbClr val="444746"/>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rPr b="0" i="0" lang="es" sz="1000" u="none" cap="none" strike="noStrike">
                <a:solidFill>
                  <a:srgbClr val="444746"/>
                </a:solidFill>
                <a:latin typeface="Nunito"/>
                <a:ea typeface="Nunito"/>
                <a:cs typeface="Nunito"/>
                <a:sym typeface="Nunito"/>
              </a:rPr>
              <a:t>¿Qué elementos necesitamos para implementar el plan de tutorías? </a:t>
            </a:r>
            <a:endParaRPr b="0" i="0" sz="1000" u="none" cap="none" strike="noStrike">
              <a:solidFill>
                <a:srgbClr val="444746"/>
              </a:solidFill>
              <a:latin typeface="Nunito"/>
              <a:ea typeface="Nunito"/>
              <a:cs typeface="Nunito"/>
              <a:sym typeface="Nunito"/>
            </a:endParaRPr>
          </a:p>
        </p:txBody>
      </p:sp>
      <p:pic>
        <p:nvPicPr>
          <p:cNvPr id="598" name="Google Shape;598;p135"/>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599" name="Google Shape;599;p135"/>
          <p:cNvSpPr txBox="1"/>
          <p:nvPr/>
        </p:nvSpPr>
        <p:spPr>
          <a:xfrm>
            <a:off x="564298" y="144325"/>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600" name="Google Shape;600;p135"/>
          <p:cNvSpPr txBox="1"/>
          <p:nvPr/>
        </p:nvSpPr>
        <p:spPr>
          <a:xfrm>
            <a:off x="390300" y="445025"/>
            <a:ext cx="86763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Estas preguntas pueden ayudarles a identificar los elementos relevantes para tomar decisiones sobre el plan de tutorías en la escuela. </a:t>
            </a:r>
            <a:endParaRPr b="0" i="1"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8">
  <p:cSld name="CUSTOM_7">
    <p:spTree>
      <p:nvGrpSpPr>
        <p:cNvPr id="601" name="Shape 601"/>
        <p:cNvGrpSpPr/>
        <p:nvPr/>
      </p:nvGrpSpPr>
      <p:grpSpPr>
        <a:xfrm>
          <a:off x="0" y="0"/>
          <a:ext cx="0" cy="0"/>
          <a:chOff x="0" y="0"/>
          <a:chExt cx="0" cy="0"/>
        </a:xfrm>
      </p:grpSpPr>
      <p:sp>
        <p:nvSpPr>
          <p:cNvPr id="602" name="Google Shape;602;p1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03" name="Google Shape;603;p136"/>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604" name="Google Shape;604;p136"/>
          <p:cNvPicPr preferRelativeResize="0"/>
          <p:nvPr/>
        </p:nvPicPr>
        <p:blipFill rotWithShape="1">
          <a:blip r:embed="rId3">
            <a:alphaModFix/>
          </a:blip>
          <a:srcRect b="0" l="0" r="0" t="0"/>
          <a:stretch/>
        </p:blipFill>
        <p:spPr>
          <a:xfrm>
            <a:off x="8445600" y="612800"/>
            <a:ext cx="499000" cy="4990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9">
  <p:cSld name="CUSTOM_8">
    <p:spTree>
      <p:nvGrpSpPr>
        <p:cNvPr id="605" name="Shape 605"/>
        <p:cNvGrpSpPr/>
        <p:nvPr/>
      </p:nvGrpSpPr>
      <p:grpSpPr>
        <a:xfrm>
          <a:off x="0" y="0"/>
          <a:ext cx="0" cy="0"/>
          <a:chOff x="0" y="0"/>
          <a:chExt cx="0" cy="0"/>
        </a:xfrm>
      </p:grpSpPr>
      <p:sp>
        <p:nvSpPr>
          <p:cNvPr id="606" name="Google Shape;606;p1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07" name="Google Shape;607;p137"/>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08" name="Google Shape;608;p137"/>
          <p:cNvSpPr txBox="1"/>
          <p:nvPr/>
        </p:nvSpPr>
        <p:spPr>
          <a:xfrm>
            <a:off x="6429400" y="810100"/>
            <a:ext cx="2524500" cy="877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Si quieren, pueden usar esta hoja para registrar cualquier información que les sirva para seguir aprendiendo del proceso: </a:t>
            </a:r>
            <a:endParaRPr b="0" i="1" sz="900" u="none" cap="none" strike="noStrike">
              <a:solidFill>
                <a:srgbClr val="004775"/>
              </a:solidFill>
              <a:latin typeface="Nunito"/>
              <a:ea typeface="Nunito"/>
              <a:cs typeface="Nunito"/>
              <a:sym typeface="Nunito"/>
            </a:endParaRPr>
          </a:p>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frases literales, descubrimientos, reflexiones, anécdotas, etc. </a:t>
            </a:r>
            <a:endParaRPr b="0" i="1" sz="900" u="none" cap="none" strike="noStrike">
              <a:solidFill>
                <a:srgbClr val="004775"/>
              </a:solidFill>
              <a:latin typeface="Nunito"/>
              <a:ea typeface="Nunito"/>
              <a:cs typeface="Nunito"/>
              <a:sym typeface="Nunito"/>
            </a:endParaRPr>
          </a:p>
        </p:txBody>
      </p:sp>
      <p:sp>
        <p:nvSpPr>
          <p:cNvPr id="609" name="Google Shape;609;p137"/>
          <p:cNvSpPr/>
          <p:nvPr/>
        </p:nvSpPr>
        <p:spPr>
          <a:xfrm>
            <a:off x="8001000" y="547681"/>
            <a:ext cx="9528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0">
  <p:cSld name="CUSTOM_9">
    <p:spTree>
      <p:nvGrpSpPr>
        <p:cNvPr id="610" name="Shape 610"/>
        <p:cNvGrpSpPr/>
        <p:nvPr/>
      </p:nvGrpSpPr>
      <p:grpSpPr>
        <a:xfrm>
          <a:off x="0" y="0"/>
          <a:ext cx="0" cy="0"/>
          <a:chOff x="0" y="0"/>
          <a:chExt cx="0" cy="0"/>
        </a:xfrm>
      </p:grpSpPr>
      <p:sp>
        <p:nvSpPr>
          <p:cNvPr id="611" name="Google Shape;611;p1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12" name="Google Shape;612;p138"/>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613" name="Google Shape;613;p138"/>
          <p:cNvPicPr preferRelativeResize="0"/>
          <p:nvPr/>
        </p:nvPicPr>
        <p:blipFill rotWithShape="1">
          <a:blip r:embed="rId3">
            <a:alphaModFix/>
          </a:blip>
          <a:srcRect b="0" l="0" r="0" t="0"/>
          <a:stretch/>
        </p:blipFill>
        <p:spPr>
          <a:xfrm>
            <a:off x="2852400" y="4121526"/>
            <a:ext cx="752425" cy="752425"/>
          </a:xfrm>
          <a:prstGeom prst="rect">
            <a:avLst/>
          </a:prstGeom>
          <a:noFill/>
          <a:ln>
            <a:noFill/>
          </a:ln>
        </p:spPr>
      </p:pic>
      <p:pic>
        <p:nvPicPr>
          <p:cNvPr id="614" name="Google Shape;614;p138"/>
          <p:cNvPicPr preferRelativeResize="0"/>
          <p:nvPr/>
        </p:nvPicPr>
        <p:blipFill rotWithShape="1">
          <a:blip r:embed="rId4">
            <a:alphaModFix/>
          </a:blip>
          <a:srcRect b="0" l="0" r="0" t="0"/>
          <a:stretch/>
        </p:blipFill>
        <p:spPr>
          <a:xfrm>
            <a:off x="5574050" y="4054175"/>
            <a:ext cx="752425" cy="75242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1">
  <p:cSld name="CUSTOM_10">
    <p:spTree>
      <p:nvGrpSpPr>
        <p:cNvPr id="615" name="Shape 615"/>
        <p:cNvGrpSpPr/>
        <p:nvPr/>
      </p:nvGrpSpPr>
      <p:grpSpPr>
        <a:xfrm>
          <a:off x="0" y="0"/>
          <a:ext cx="0" cy="0"/>
          <a:chOff x="0" y="0"/>
          <a:chExt cx="0" cy="0"/>
        </a:xfrm>
      </p:grpSpPr>
      <p:sp>
        <p:nvSpPr>
          <p:cNvPr id="616" name="Google Shape;616;p1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17" name="Google Shape;617;p139"/>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618" name="Google Shape;618;p139"/>
          <p:cNvSpPr txBox="1"/>
          <p:nvPr/>
        </p:nvSpPr>
        <p:spPr>
          <a:xfrm>
            <a:off x="1832254" y="590584"/>
            <a:ext cx="552600" cy="235800"/>
          </a:xfrm>
          <a:prstGeom prst="rect">
            <a:avLst/>
          </a:prstGeom>
          <a:solidFill>
            <a:srgbClr val="00477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rgbClr val="ECFDFF"/>
                </a:solidFill>
                <a:latin typeface="Nunito"/>
                <a:ea typeface="Nunito"/>
                <a:cs typeface="Nunito"/>
                <a:sym typeface="Nunito"/>
              </a:rPr>
              <a:t>necesitan</a:t>
            </a:r>
            <a:endParaRPr b="0" i="1" sz="1000" u="none" cap="none" strike="noStrike">
              <a:solidFill>
                <a:srgbClr val="ECFDFF"/>
              </a:solidFill>
              <a:latin typeface="Nunito"/>
              <a:ea typeface="Nunito"/>
              <a:cs typeface="Nunito"/>
              <a:sym typeface="Nunito"/>
            </a:endParaRPr>
          </a:p>
        </p:txBody>
      </p:sp>
      <p:pic>
        <p:nvPicPr>
          <p:cNvPr id="619" name="Google Shape;619;p139"/>
          <p:cNvPicPr preferRelativeResize="0"/>
          <p:nvPr/>
        </p:nvPicPr>
        <p:blipFill rotWithShape="1">
          <a:blip r:embed="rId3">
            <a:alphaModFix/>
          </a:blip>
          <a:srcRect b="0" l="0" r="0" t="0"/>
          <a:stretch/>
        </p:blipFill>
        <p:spPr>
          <a:xfrm>
            <a:off x="8437767" y="4081950"/>
            <a:ext cx="572700" cy="572700"/>
          </a:xfrm>
          <a:prstGeom prst="rect">
            <a:avLst/>
          </a:prstGeom>
          <a:noFill/>
          <a:ln>
            <a:noFill/>
          </a:ln>
        </p:spPr>
      </p:pic>
      <p:pic>
        <p:nvPicPr>
          <p:cNvPr id="620" name="Google Shape;620;p139"/>
          <p:cNvPicPr preferRelativeResize="0"/>
          <p:nvPr/>
        </p:nvPicPr>
        <p:blipFill rotWithShape="1">
          <a:blip r:embed="rId4">
            <a:alphaModFix/>
          </a:blip>
          <a:srcRect b="0" l="0" r="0" t="0"/>
          <a:stretch/>
        </p:blipFill>
        <p:spPr>
          <a:xfrm>
            <a:off x="8437775" y="3298975"/>
            <a:ext cx="572700" cy="5727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spTree>
      <p:nvGrpSpPr>
        <p:cNvPr id="621" name="Shape 621"/>
        <p:cNvGrpSpPr/>
        <p:nvPr/>
      </p:nvGrpSpPr>
      <p:grpSpPr>
        <a:xfrm>
          <a:off x="0" y="0"/>
          <a:ext cx="0" cy="0"/>
          <a:chOff x="0" y="0"/>
          <a:chExt cx="0" cy="0"/>
        </a:xfrm>
      </p:grpSpPr>
      <p:sp>
        <p:nvSpPr>
          <p:cNvPr id="622" name="Google Shape;622;p1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23" name="Google Shape;623;p14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24" name="Google Shape;624;p140"/>
          <p:cNvSpPr txBox="1"/>
          <p:nvPr/>
        </p:nvSpPr>
        <p:spPr>
          <a:xfrm>
            <a:off x="362727" y="913984"/>
            <a:ext cx="50355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rgbClr val="E34A62"/>
                </a:solidFill>
                <a:latin typeface="Nunito"/>
                <a:ea typeface="Nunito"/>
                <a:cs typeface="Nunito"/>
                <a:sym typeface="Nunito"/>
              </a:rPr>
              <a:t>Voluntariedad </a:t>
            </a:r>
            <a:r>
              <a:rPr b="1" i="0" lang="es" sz="1500" u="none" cap="none" strike="noStrike">
                <a:solidFill>
                  <a:schemeClr val="dk2"/>
                </a:solidFill>
                <a:latin typeface="Nunito"/>
                <a:ea typeface="Nunito"/>
                <a:cs typeface="Nunito"/>
                <a:sym typeface="Nunito"/>
              </a:rPr>
              <a:t>- </a:t>
            </a:r>
            <a:r>
              <a:rPr b="1" i="0" lang="es" sz="1500" u="none" cap="none" strike="noStrike">
                <a:solidFill>
                  <a:srgbClr val="38761D"/>
                </a:solidFill>
                <a:latin typeface="Nunito"/>
                <a:ea typeface="Nunito"/>
                <a:cs typeface="Nunito"/>
                <a:sym typeface="Nunito"/>
              </a:rPr>
              <a:t>Compromiso </a:t>
            </a:r>
            <a:r>
              <a:rPr b="1" i="0" lang="es" sz="1500" u="none" cap="none" strike="noStrike">
                <a:solidFill>
                  <a:schemeClr val="dk2"/>
                </a:solidFill>
                <a:latin typeface="Nunito"/>
                <a:ea typeface="Nunito"/>
                <a:cs typeface="Nunito"/>
                <a:sym typeface="Nunito"/>
              </a:rPr>
              <a:t>- </a:t>
            </a:r>
            <a:r>
              <a:rPr b="1" i="0" lang="es" sz="1500" u="none" cap="none" strike="noStrike">
                <a:solidFill>
                  <a:srgbClr val="741B47"/>
                </a:solidFill>
                <a:latin typeface="Nunito"/>
                <a:ea typeface="Nunito"/>
                <a:cs typeface="Nunito"/>
                <a:sym typeface="Nunito"/>
              </a:rPr>
              <a:t>Pasión </a:t>
            </a:r>
            <a:r>
              <a:rPr b="1" i="0" lang="es" sz="1500" u="none" cap="none" strike="noStrike">
                <a:solidFill>
                  <a:schemeClr val="dk2"/>
                </a:solidFill>
                <a:latin typeface="Nunito"/>
                <a:ea typeface="Nunito"/>
                <a:cs typeface="Nunito"/>
                <a:sym typeface="Nunito"/>
              </a:rPr>
              <a:t>- </a:t>
            </a:r>
            <a:r>
              <a:rPr b="1" i="0" lang="es" sz="1500" u="none" cap="none" strike="noStrike">
                <a:solidFill>
                  <a:srgbClr val="FF9900"/>
                </a:solidFill>
                <a:latin typeface="Nunito"/>
                <a:ea typeface="Nunito"/>
                <a:cs typeface="Nunito"/>
                <a:sym typeface="Nunito"/>
              </a:rPr>
              <a:t>Vínculo</a:t>
            </a:r>
            <a:endParaRPr b="1" i="0" sz="1500" u="none" cap="none" strike="noStrike">
              <a:solidFill>
                <a:srgbClr val="FF9900"/>
              </a:solidFill>
              <a:latin typeface="Nunito"/>
              <a:ea typeface="Nunito"/>
              <a:cs typeface="Nunito"/>
              <a:sym typeface="Nunito"/>
            </a:endParaRPr>
          </a:p>
        </p:txBody>
      </p:sp>
      <p:pic>
        <p:nvPicPr>
          <p:cNvPr id="625" name="Google Shape;625;p140"/>
          <p:cNvPicPr preferRelativeResize="0"/>
          <p:nvPr/>
        </p:nvPicPr>
        <p:blipFill rotWithShape="1">
          <a:blip r:embed="rId3">
            <a:alphaModFix/>
          </a:blip>
          <a:srcRect b="0" l="0" r="0" t="0"/>
          <a:stretch/>
        </p:blipFill>
        <p:spPr>
          <a:xfrm>
            <a:off x="8271650" y="4414400"/>
            <a:ext cx="672950" cy="6729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3">
  <p:cSld name="CUSTOM_12">
    <p:spTree>
      <p:nvGrpSpPr>
        <p:cNvPr id="626" name="Shape 626"/>
        <p:cNvGrpSpPr/>
        <p:nvPr/>
      </p:nvGrpSpPr>
      <p:grpSpPr>
        <a:xfrm>
          <a:off x="0" y="0"/>
          <a:ext cx="0" cy="0"/>
          <a:chOff x="0" y="0"/>
          <a:chExt cx="0" cy="0"/>
        </a:xfrm>
      </p:grpSpPr>
      <p:sp>
        <p:nvSpPr>
          <p:cNvPr id="627" name="Google Shape;627;p1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28" name="Google Shape;628;p141"/>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629" name="Google Shape;629;p141"/>
          <p:cNvSpPr txBox="1"/>
          <p:nvPr/>
        </p:nvSpPr>
        <p:spPr>
          <a:xfrm>
            <a:off x="3335425" y="2717725"/>
            <a:ext cx="1740600" cy="1069800"/>
          </a:xfrm>
          <a:prstGeom prst="rect">
            <a:avLst/>
          </a:prstGeom>
          <a:solidFill>
            <a:srgbClr val="FDEED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1 sesión de formación general + 1 sesión de formación en la asignatura de la tutoría.</a:t>
            </a:r>
            <a:endParaRPr b="1" i="0" sz="1250" u="none" cap="none" strike="noStrike">
              <a:solidFill>
                <a:schemeClr val="dk1"/>
              </a:solidFill>
              <a:latin typeface="Nunito"/>
              <a:ea typeface="Nunito"/>
              <a:cs typeface="Nunito"/>
              <a:sym typeface="Nunito"/>
            </a:endParaRPr>
          </a:p>
        </p:txBody>
      </p:sp>
      <p:pic>
        <p:nvPicPr>
          <p:cNvPr id="630" name="Google Shape;630;p141"/>
          <p:cNvPicPr preferRelativeResize="0"/>
          <p:nvPr/>
        </p:nvPicPr>
        <p:blipFill rotWithShape="1">
          <a:blip r:embed="rId3">
            <a:alphaModFix/>
          </a:blip>
          <a:srcRect b="0" l="0" r="0" t="0"/>
          <a:stretch/>
        </p:blipFill>
        <p:spPr>
          <a:xfrm>
            <a:off x="6124325" y="3986350"/>
            <a:ext cx="752850" cy="752850"/>
          </a:xfrm>
          <a:prstGeom prst="rect">
            <a:avLst/>
          </a:prstGeom>
          <a:noFill/>
          <a:ln>
            <a:noFill/>
          </a:ln>
        </p:spPr>
      </p:pic>
      <p:sp>
        <p:nvSpPr>
          <p:cNvPr id="631" name="Google Shape;631;p141"/>
          <p:cNvSpPr/>
          <p:nvPr/>
        </p:nvSpPr>
        <p:spPr>
          <a:xfrm>
            <a:off x="4941350" y="4447225"/>
            <a:ext cx="572700" cy="572700"/>
          </a:xfrm>
          <a:prstGeom prst="rect">
            <a:avLst/>
          </a:prstGeom>
          <a:solidFill>
            <a:srgbClr val="FDEE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41"/>
          <p:cNvSpPr txBox="1"/>
          <p:nvPr/>
        </p:nvSpPr>
        <p:spPr>
          <a:xfrm>
            <a:off x="2976025" y="202134"/>
            <a:ext cx="3043500" cy="404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Lora"/>
                <a:ea typeface="Lora"/>
                <a:cs typeface="Lora"/>
                <a:sym typeface="Lora"/>
              </a:rPr>
              <a:t>Formación de tutores</a:t>
            </a:r>
            <a:endParaRPr b="1" i="0" sz="1800" u="none" cap="none" strike="noStrike">
              <a:solidFill>
                <a:schemeClr val="dk1"/>
              </a:solidFill>
              <a:latin typeface="Lora"/>
              <a:ea typeface="Lora"/>
              <a:cs typeface="Lora"/>
              <a:sym typeface="Lor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spTree>
      <p:nvGrpSpPr>
        <p:cNvPr id="83" name="Shape 83"/>
        <p:cNvGrpSpPr/>
        <p:nvPr/>
      </p:nvGrpSpPr>
      <p:grpSpPr>
        <a:xfrm>
          <a:off x="0" y="0"/>
          <a:ext cx="0" cy="0"/>
          <a:chOff x="0" y="0"/>
          <a:chExt cx="0" cy="0"/>
        </a:xfrm>
      </p:grpSpPr>
      <p:pic>
        <p:nvPicPr>
          <p:cNvPr id="84" name="Google Shape;84;p44"/>
          <p:cNvPicPr preferRelativeResize="0"/>
          <p:nvPr/>
        </p:nvPicPr>
        <p:blipFill rotWithShape="1">
          <a:blip r:embed="rId2">
            <a:alphaModFix/>
          </a:blip>
          <a:srcRect b="0" l="0" r="0" t="0"/>
          <a:stretch/>
        </p:blipFill>
        <p:spPr>
          <a:xfrm>
            <a:off x="0" y="0"/>
            <a:ext cx="9143987" cy="5143501"/>
          </a:xfrm>
          <a:prstGeom prst="rect">
            <a:avLst/>
          </a:prstGeom>
          <a:noFill/>
          <a:ln>
            <a:noFill/>
          </a:ln>
        </p:spPr>
      </p:pic>
      <p:sp>
        <p:nvSpPr>
          <p:cNvPr id="85" name="Google Shape;85;p44"/>
          <p:cNvSpPr txBox="1"/>
          <p:nvPr/>
        </p:nvSpPr>
        <p:spPr>
          <a:xfrm>
            <a:off x="209025" y="995950"/>
            <a:ext cx="41763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E34A62"/>
                </a:solidFill>
                <a:latin typeface="Nunito"/>
                <a:ea typeface="Nunito"/>
                <a:cs typeface="Nunito"/>
                <a:sym typeface="Nunito"/>
              </a:rPr>
              <a:t>Voluntariedad </a:t>
            </a:r>
            <a:r>
              <a:rPr b="1" i="0" lang="es" sz="1400" u="none" cap="none" strike="noStrike">
                <a:solidFill>
                  <a:srgbClr val="595959"/>
                </a:solidFill>
                <a:latin typeface="Nunito"/>
                <a:ea typeface="Nunito"/>
                <a:cs typeface="Nunito"/>
                <a:sym typeface="Nunito"/>
              </a:rPr>
              <a:t>- </a:t>
            </a:r>
            <a:r>
              <a:rPr b="1" i="0" lang="es" sz="1400" u="none" cap="none" strike="noStrike">
                <a:solidFill>
                  <a:srgbClr val="38761D"/>
                </a:solidFill>
                <a:latin typeface="Nunito"/>
                <a:ea typeface="Nunito"/>
                <a:cs typeface="Nunito"/>
                <a:sym typeface="Nunito"/>
              </a:rPr>
              <a:t>Compromiso </a:t>
            </a:r>
            <a:r>
              <a:rPr b="1" i="0" lang="es" sz="1400" u="none" cap="none" strike="noStrike">
                <a:solidFill>
                  <a:srgbClr val="595959"/>
                </a:solidFill>
                <a:latin typeface="Nunito"/>
                <a:ea typeface="Nunito"/>
                <a:cs typeface="Nunito"/>
                <a:sym typeface="Nunito"/>
              </a:rPr>
              <a:t>- </a:t>
            </a:r>
            <a:r>
              <a:rPr b="1" i="0" lang="es" sz="1400" u="none" cap="none" strike="noStrike">
                <a:solidFill>
                  <a:srgbClr val="741B47"/>
                </a:solidFill>
                <a:latin typeface="Nunito"/>
                <a:ea typeface="Nunito"/>
                <a:cs typeface="Nunito"/>
                <a:sym typeface="Nunito"/>
              </a:rPr>
              <a:t>Pasión </a:t>
            </a:r>
            <a:r>
              <a:rPr b="1" i="0" lang="es" sz="1400" u="none" cap="none" strike="noStrike">
                <a:solidFill>
                  <a:srgbClr val="595959"/>
                </a:solidFill>
                <a:latin typeface="Nunito"/>
                <a:ea typeface="Nunito"/>
                <a:cs typeface="Nunito"/>
                <a:sym typeface="Nunito"/>
              </a:rPr>
              <a:t>- </a:t>
            </a:r>
            <a:r>
              <a:rPr b="1" i="0" lang="es" sz="1400" u="none" cap="none" strike="noStrike">
                <a:solidFill>
                  <a:srgbClr val="FF9900"/>
                </a:solidFill>
                <a:latin typeface="Nunito"/>
                <a:ea typeface="Nunito"/>
                <a:cs typeface="Nunito"/>
                <a:sym typeface="Nunito"/>
              </a:rPr>
              <a:t>Vínculo</a:t>
            </a:r>
            <a:endParaRPr b="1" i="0" sz="1400" u="none" cap="none" strike="noStrike">
              <a:solidFill>
                <a:srgbClr val="FF9900"/>
              </a:solidFill>
              <a:latin typeface="Nunito"/>
              <a:ea typeface="Nunito"/>
              <a:cs typeface="Nunito"/>
              <a:sym typeface="Nunito"/>
            </a:endParaRPr>
          </a:p>
        </p:txBody>
      </p:sp>
      <p:pic>
        <p:nvPicPr>
          <p:cNvPr id="86" name="Google Shape;86;p44"/>
          <p:cNvPicPr preferRelativeResize="0"/>
          <p:nvPr/>
        </p:nvPicPr>
        <p:blipFill rotWithShape="1">
          <a:blip r:embed="rId3">
            <a:alphaModFix/>
          </a:blip>
          <a:srcRect b="0" l="0" r="0" t="0"/>
          <a:stretch/>
        </p:blipFill>
        <p:spPr>
          <a:xfrm>
            <a:off x="8195450" y="4414400"/>
            <a:ext cx="672950" cy="67295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4">
  <p:cSld name="CUSTOM_13">
    <p:spTree>
      <p:nvGrpSpPr>
        <p:cNvPr id="633" name="Shape 633"/>
        <p:cNvGrpSpPr/>
        <p:nvPr/>
      </p:nvGrpSpPr>
      <p:grpSpPr>
        <a:xfrm>
          <a:off x="0" y="0"/>
          <a:ext cx="0" cy="0"/>
          <a:chOff x="0" y="0"/>
          <a:chExt cx="0" cy="0"/>
        </a:xfrm>
      </p:grpSpPr>
      <p:sp>
        <p:nvSpPr>
          <p:cNvPr id="634" name="Google Shape;634;p1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35" name="Google Shape;635;p142"/>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36" name="Google Shape;636;p142"/>
          <p:cNvSpPr txBox="1"/>
          <p:nvPr/>
        </p:nvSpPr>
        <p:spPr>
          <a:xfrm>
            <a:off x="370586" y="112310"/>
            <a:ext cx="3279300" cy="3819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Plan de Trabajo </a:t>
            </a:r>
            <a:endParaRPr b="1" i="0" sz="1800" u="none" cap="none" strike="noStrike">
              <a:solidFill>
                <a:schemeClr val="lt1"/>
              </a:solidFill>
              <a:latin typeface="Lora"/>
              <a:ea typeface="Lora"/>
              <a:cs typeface="Lora"/>
              <a:sym typeface="Lora"/>
            </a:endParaRPr>
          </a:p>
        </p:txBody>
      </p:sp>
      <p:sp>
        <p:nvSpPr>
          <p:cNvPr id="637" name="Google Shape;637;p142"/>
          <p:cNvSpPr/>
          <p:nvPr/>
        </p:nvSpPr>
        <p:spPr>
          <a:xfrm>
            <a:off x="7041425" y="2313450"/>
            <a:ext cx="1886700" cy="1044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4">
    <p:spTree>
      <p:nvGrpSpPr>
        <p:cNvPr id="638" name="Shape 638"/>
        <p:cNvGrpSpPr/>
        <p:nvPr/>
      </p:nvGrpSpPr>
      <p:grpSpPr>
        <a:xfrm>
          <a:off x="0" y="0"/>
          <a:ext cx="0" cy="0"/>
          <a:chOff x="0" y="0"/>
          <a:chExt cx="0" cy="0"/>
        </a:xfrm>
      </p:grpSpPr>
      <p:sp>
        <p:nvSpPr>
          <p:cNvPr id="639" name="Google Shape;639;p1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40" name="Google Shape;640;p143"/>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41" name="Google Shape;641;p143"/>
          <p:cNvSpPr txBox="1"/>
          <p:nvPr/>
        </p:nvSpPr>
        <p:spPr>
          <a:xfrm>
            <a:off x="311700" y="119401"/>
            <a:ext cx="20889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Un paso adelante</a:t>
            </a:r>
            <a:endParaRPr b="1" i="0" sz="1800" u="none" cap="none" strike="noStrike">
              <a:solidFill>
                <a:schemeClr val="lt1"/>
              </a:solidFill>
              <a:latin typeface="Lora"/>
              <a:ea typeface="Lora"/>
              <a:cs typeface="Lora"/>
              <a:sym typeface="Lora"/>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6">
  <p:cSld name="CUSTOM_15">
    <p:spTree>
      <p:nvGrpSpPr>
        <p:cNvPr id="642" name="Shape 642"/>
        <p:cNvGrpSpPr/>
        <p:nvPr/>
      </p:nvGrpSpPr>
      <p:grpSpPr>
        <a:xfrm>
          <a:off x="0" y="0"/>
          <a:ext cx="0" cy="0"/>
          <a:chOff x="0" y="0"/>
          <a:chExt cx="0" cy="0"/>
        </a:xfrm>
      </p:grpSpPr>
      <p:sp>
        <p:nvSpPr>
          <p:cNvPr id="643" name="Google Shape;643;p1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44" name="Google Shape;644;p144"/>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645" name="Google Shape;645;p144"/>
          <p:cNvPicPr preferRelativeResize="0"/>
          <p:nvPr/>
        </p:nvPicPr>
        <p:blipFill rotWithShape="1">
          <a:blip r:embed="rId3">
            <a:alphaModFix/>
          </a:blip>
          <a:srcRect b="0" l="0" r="0" t="0"/>
          <a:stretch/>
        </p:blipFill>
        <p:spPr>
          <a:xfrm>
            <a:off x="5596500" y="4401900"/>
            <a:ext cx="640525" cy="640525"/>
          </a:xfrm>
          <a:prstGeom prst="rect">
            <a:avLst/>
          </a:prstGeom>
          <a:noFill/>
          <a:ln>
            <a:noFill/>
          </a:ln>
        </p:spPr>
      </p:pic>
      <p:sp>
        <p:nvSpPr>
          <p:cNvPr id="646" name="Google Shape;646;p144"/>
          <p:cNvSpPr txBox="1"/>
          <p:nvPr/>
        </p:nvSpPr>
        <p:spPr>
          <a:xfrm>
            <a:off x="628900" y="516725"/>
            <a:ext cx="8130900" cy="5010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Las tutorías cuentan con una estructura propuesta y material de apoyo para las evaluaciones formativas y cada una de las sesiones en ambas asignaturas. </a:t>
            </a:r>
            <a:endParaRPr b="0" i="1" sz="1100" u="none" cap="none" strike="noStrike">
              <a:solidFill>
                <a:schemeClr val="lt1"/>
              </a:solidFill>
              <a:latin typeface="Nunito"/>
              <a:ea typeface="Nunito"/>
              <a:cs typeface="Nunito"/>
              <a:sym typeface="Nunito"/>
            </a:endParaRPr>
          </a:p>
        </p:txBody>
      </p:sp>
      <p:pic>
        <p:nvPicPr>
          <p:cNvPr id="647" name="Google Shape;647;p144"/>
          <p:cNvPicPr preferRelativeResize="0"/>
          <p:nvPr/>
        </p:nvPicPr>
        <p:blipFill rotWithShape="1">
          <a:blip r:embed="rId3">
            <a:alphaModFix/>
          </a:blip>
          <a:srcRect b="0" l="0" r="0" t="0"/>
          <a:stretch/>
        </p:blipFill>
        <p:spPr>
          <a:xfrm>
            <a:off x="7691750" y="3274050"/>
            <a:ext cx="640525" cy="64052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6">
    <p:spTree>
      <p:nvGrpSpPr>
        <p:cNvPr id="648" name="Shape 648"/>
        <p:cNvGrpSpPr/>
        <p:nvPr/>
      </p:nvGrpSpPr>
      <p:grpSpPr>
        <a:xfrm>
          <a:off x="0" y="0"/>
          <a:ext cx="0" cy="0"/>
          <a:chOff x="0" y="0"/>
          <a:chExt cx="0" cy="0"/>
        </a:xfrm>
      </p:grpSpPr>
      <p:sp>
        <p:nvSpPr>
          <p:cNvPr id="649" name="Google Shape;649;p1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50" name="Google Shape;650;p145"/>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8">
  <p:cSld name="CUSTOM_17">
    <p:spTree>
      <p:nvGrpSpPr>
        <p:cNvPr id="651" name="Shape 651"/>
        <p:cNvGrpSpPr/>
        <p:nvPr/>
      </p:nvGrpSpPr>
      <p:grpSpPr>
        <a:xfrm>
          <a:off x="0" y="0"/>
          <a:ext cx="0" cy="0"/>
          <a:chOff x="0" y="0"/>
          <a:chExt cx="0" cy="0"/>
        </a:xfrm>
      </p:grpSpPr>
      <p:sp>
        <p:nvSpPr>
          <p:cNvPr id="652" name="Google Shape;652;p1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53" name="Google Shape;653;p146"/>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54" name="Google Shape;654;p146"/>
          <p:cNvSpPr txBox="1"/>
          <p:nvPr/>
        </p:nvSpPr>
        <p:spPr>
          <a:xfrm>
            <a:off x="0" y="35727"/>
            <a:ext cx="9144000" cy="894000"/>
          </a:xfrm>
          <a:prstGeom prst="rect">
            <a:avLst/>
          </a:prstGeom>
          <a:solidFill>
            <a:srgbClr val="40B391"/>
          </a:solidFill>
          <a:ln>
            <a:noFill/>
          </a:ln>
        </p:spPr>
        <p:txBody>
          <a:bodyPr anchorCtr="0" anchor="t" bIns="18000" lIns="306000" spcFirstLastPara="1" rIns="270000" wrap="square" tIns="90000">
            <a:sp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Evaluar para aprender</a:t>
            </a:r>
            <a:endParaRPr b="1" i="0" sz="1500" u="none" cap="none" strike="noStrike">
              <a:solidFill>
                <a:schemeClr val="lt1"/>
              </a:solidFill>
              <a:latin typeface="Lora"/>
              <a:ea typeface="Lora"/>
              <a:cs typeface="Lora"/>
              <a:sym typeface="Lora"/>
            </a:endParaRPr>
          </a:p>
          <a:p>
            <a:pPr indent="0" lvl="0" marL="0" marR="0" rtl="0" algn="l">
              <a:lnSpc>
                <a:spcPct val="100000"/>
              </a:lnSpc>
              <a:spcBef>
                <a:spcPts val="60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Pueden realizar un ejercicio de revisión que incorpore las voces de las diferentes personas que han participado de una acción o proceso en particular.</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Registren la información obtenida como punto de partida para el siguiente plan de tutorías.  Celebren y comuniquen los logros con toda la comunidad educativa.</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400"/>
              <a:buFont typeface="Arial"/>
              <a:buNone/>
            </a:pPr>
            <a:r>
              <a:t/>
            </a:r>
            <a:endParaRPr b="0" i="1" sz="400" u="none" cap="none" strike="noStrike">
              <a:solidFill>
                <a:schemeClr val="lt1"/>
              </a:solidFill>
              <a:latin typeface="Nunito"/>
              <a:ea typeface="Nunito"/>
              <a:cs typeface="Nunito"/>
              <a:sym typeface="Nunito"/>
            </a:endParaRPr>
          </a:p>
        </p:txBody>
      </p:sp>
      <p:pic>
        <p:nvPicPr>
          <p:cNvPr id="655" name="Google Shape;655;p146"/>
          <p:cNvPicPr preferRelativeResize="0"/>
          <p:nvPr/>
        </p:nvPicPr>
        <p:blipFill rotWithShape="1">
          <a:blip r:embed="rId3">
            <a:alphaModFix/>
          </a:blip>
          <a:srcRect b="0" l="0" r="0" t="0"/>
          <a:stretch/>
        </p:blipFill>
        <p:spPr>
          <a:xfrm>
            <a:off x="8321667" y="4353525"/>
            <a:ext cx="621550" cy="621525"/>
          </a:xfrm>
          <a:prstGeom prst="rect">
            <a:avLst/>
          </a:prstGeom>
          <a:noFill/>
          <a:ln>
            <a:noFill/>
          </a:ln>
        </p:spPr>
      </p:pic>
      <p:sp>
        <p:nvSpPr>
          <p:cNvPr id="656" name="Google Shape;656;p146"/>
          <p:cNvSpPr txBox="1"/>
          <p:nvPr/>
        </p:nvSpPr>
        <p:spPr>
          <a:xfrm>
            <a:off x="6625900" y="4447225"/>
            <a:ext cx="1549800" cy="483000"/>
          </a:xfrm>
          <a:prstGeom prst="rect">
            <a:avLst/>
          </a:prstGeom>
          <a:solidFill>
            <a:srgbClr val="40B39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Material de Apoyo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Evaluar para aprender</a:t>
            </a:r>
            <a:endParaRPr b="0" i="1" sz="9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p:cSld name="CUSTOM_18">
    <p:spTree>
      <p:nvGrpSpPr>
        <p:cNvPr id="657" name="Shape 657"/>
        <p:cNvGrpSpPr/>
        <p:nvPr/>
      </p:nvGrpSpPr>
      <p:grpSpPr>
        <a:xfrm>
          <a:off x="0" y="0"/>
          <a:ext cx="0" cy="0"/>
          <a:chOff x="0" y="0"/>
          <a:chExt cx="0" cy="0"/>
        </a:xfrm>
      </p:grpSpPr>
      <p:sp>
        <p:nvSpPr>
          <p:cNvPr id="658" name="Google Shape;658;p1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59" name="Google Shape;659;p147"/>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660" name="Google Shape;660;p147"/>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661" name="Google Shape;661;p147"/>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662" name="Google Shape;662;p147"/>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663" name="Google Shape;663;p147"/>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664" name="Google Shape;664;p147"/>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1">
  <p:cSld name="CUSTOM_18_1">
    <p:spTree>
      <p:nvGrpSpPr>
        <p:cNvPr id="665" name="Shape 665"/>
        <p:cNvGrpSpPr/>
        <p:nvPr/>
      </p:nvGrpSpPr>
      <p:grpSpPr>
        <a:xfrm>
          <a:off x="0" y="0"/>
          <a:ext cx="0" cy="0"/>
          <a:chOff x="0" y="0"/>
          <a:chExt cx="0" cy="0"/>
        </a:xfrm>
      </p:grpSpPr>
      <p:sp>
        <p:nvSpPr>
          <p:cNvPr id="666" name="Google Shape;666;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67" name="Google Shape;667;p148"/>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668" name="Google Shape;668;p148"/>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669" name="Google Shape;669;p148"/>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670" name="Google Shape;670;p148"/>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671" name="Google Shape;671;p148"/>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672" name="Google Shape;672;p148"/>
          <p:cNvPicPr preferRelativeResize="0"/>
          <p:nvPr/>
        </p:nvPicPr>
        <p:blipFill rotWithShape="1">
          <a:blip r:embed="rId3">
            <a:alphaModFix/>
          </a:blip>
          <a:srcRect b="0" l="734" r="0" t="0"/>
          <a:stretch/>
        </p:blipFill>
        <p:spPr>
          <a:xfrm>
            <a:off x="0" y="0"/>
            <a:ext cx="9144001" cy="742720"/>
          </a:xfrm>
          <a:prstGeom prst="rect">
            <a:avLst/>
          </a:prstGeom>
          <a:noFill/>
          <a:ln>
            <a:noFill/>
          </a:ln>
        </p:spPr>
      </p:pic>
      <p:pic>
        <p:nvPicPr>
          <p:cNvPr id="673" name="Google Shape;673;p148"/>
          <p:cNvPicPr preferRelativeResize="0"/>
          <p:nvPr/>
        </p:nvPicPr>
        <p:blipFill rotWithShape="1">
          <a:blip r:embed="rId4">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0">
  <p:cSld name="CUSTOM_19">
    <p:spTree>
      <p:nvGrpSpPr>
        <p:cNvPr id="674" name="Shape 674"/>
        <p:cNvGrpSpPr/>
        <p:nvPr/>
      </p:nvGrpSpPr>
      <p:grpSpPr>
        <a:xfrm>
          <a:off x="0" y="0"/>
          <a:ext cx="0" cy="0"/>
          <a:chOff x="0" y="0"/>
          <a:chExt cx="0" cy="0"/>
        </a:xfrm>
      </p:grpSpPr>
      <p:sp>
        <p:nvSpPr>
          <p:cNvPr id="675" name="Google Shape;675;p1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76" name="Google Shape;676;p149"/>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677" name="Google Shape;677;p149"/>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1">
  <p:cSld name="CUSTOM_20">
    <p:spTree>
      <p:nvGrpSpPr>
        <p:cNvPr id="678" name="Shape 678"/>
        <p:cNvGrpSpPr/>
        <p:nvPr/>
      </p:nvGrpSpPr>
      <p:grpSpPr>
        <a:xfrm>
          <a:off x="0" y="0"/>
          <a:ext cx="0" cy="0"/>
          <a:chOff x="0" y="0"/>
          <a:chExt cx="0" cy="0"/>
        </a:xfrm>
      </p:grpSpPr>
      <p:sp>
        <p:nvSpPr>
          <p:cNvPr id="679" name="Google Shape;679;p1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80" name="Google Shape;680;p150"/>
          <p:cNvPicPr preferRelativeResize="0"/>
          <p:nvPr/>
        </p:nvPicPr>
        <p:blipFill rotWithShape="1">
          <a:blip r:embed="rId2">
            <a:alphaModFix/>
          </a:blip>
          <a:srcRect b="0" l="0" r="0" t="0"/>
          <a:stretch/>
        </p:blipFill>
        <p:spPr>
          <a:xfrm>
            <a:off x="0" y="-7327"/>
            <a:ext cx="9144003" cy="5143496"/>
          </a:xfrm>
          <a:prstGeom prst="rect">
            <a:avLst/>
          </a:prstGeom>
          <a:noFill/>
          <a:ln>
            <a:noFill/>
          </a:ln>
        </p:spPr>
      </p:pic>
      <p:sp>
        <p:nvSpPr>
          <p:cNvPr id="681" name="Google Shape;681;p150"/>
          <p:cNvSpPr/>
          <p:nvPr/>
        </p:nvSpPr>
        <p:spPr>
          <a:xfrm>
            <a:off x="3004050" y="3297125"/>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Conocimiento de las letras y lectura de palabras simples.</a:t>
            </a:r>
            <a:endParaRPr b="0" i="0" sz="1400" u="none" cap="none" strike="noStrike">
              <a:solidFill>
                <a:srgbClr val="000000"/>
              </a:solidFill>
              <a:latin typeface="Arial"/>
              <a:ea typeface="Arial"/>
              <a:cs typeface="Arial"/>
              <a:sym typeface="Arial"/>
            </a:endParaRPr>
          </a:p>
        </p:txBody>
      </p:sp>
      <p:sp>
        <p:nvSpPr>
          <p:cNvPr id="682" name="Google Shape;682;p150"/>
          <p:cNvSpPr/>
          <p:nvPr/>
        </p:nvSpPr>
        <p:spPr>
          <a:xfrm>
            <a:off x="3011375" y="3566773"/>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s" sz="700" u="none" cap="none" strike="noStrike">
                <a:solidFill>
                  <a:srgbClr val="1A1A1A"/>
                </a:solidFill>
                <a:latin typeface="Nunito"/>
                <a:ea typeface="Nunito"/>
                <a:cs typeface="Nunito"/>
                <a:sym typeface="Nunito"/>
              </a:rPr>
              <a:t>Fluidez de la lectura</a:t>
            </a:r>
            <a:endParaRPr b="0" i="0" sz="1400" u="none" cap="none" strike="noStrike">
              <a:solidFill>
                <a:srgbClr val="000000"/>
              </a:solidFill>
              <a:latin typeface="Arial"/>
              <a:ea typeface="Arial"/>
              <a:cs typeface="Arial"/>
              <a:sym typeface="Arial"/>
            </a:endParaRPr>
          </a:p>
        </p:txBody>
      </p:sp>
      <p:sp>
        <p:nvSpPr>
          <p:cNvPr id="683" name="Google Shape;683;p150"/>
          <p:cNvSpPr/>
          <p:nvPr/>
        </p:nvSpPr>
        <p:spPr>
          <a:xfrm>
            <a:off x="3011375" y="3843748"/>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Lectura de palabras complejas.</a:t>
            </a:r>
            <a:endParaRPr b="0" i="0" sz="1400" u="none" cap="none" strike="noStrike">
              <a:solidFill>
                <a:srgbClr val="000000"/>
              </a:solidFill>
              <a:latin typeface="Arial"/>
              <a:ea typeface="Arial"/>
              <a:cs typeface="Arial"/>
              <a:sym typeface="Arial"/>
            </a:endParaRPr>
          </a:p>
        </p:txBody>
      </p:sp>
      <p:sp>
        <p:nvSpPr>
          <p:cNvPr id="684" name="Google Shape;684;p150"/>
          <p:cNvSpPr/>
          <p:nvPr/>
        </p:nvSpPr>
        <p:spPr>
          <a:xfrm>
            <a:off x="5399950" y="3289798"/>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20</a:t>
            </a:r>
            <a:endParaRPr b="0" i="0" sz="700" u="none" cap="none" strike="noStrike">
              <a:solidFill>
                <a:srgbClr val="000000"/>
              </a:solidFill>
              <a:latin typeface="Nunito"/>
              <a:ea typeface="Nunito"/>
              <a:cs typeface="Nunito"/>
              <a:sym typeface="Nunito"/>
            </a:endParaRPr>
          </a:p>
        </p:txBody>
      </p:sp>
      <p:sp>
        <p:nvSpPr>
          <p:cNvPr id="685" name="Google Shape;685;p150"/>
          <p:cNvSpPr/>
          <p:nvPr/>
        </p:nvSpPr>
        <p:spPr>
          <a:xfrm>
            <a:off x="5399950" y="3559447"/>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100</a:t>
            </a:r>
            <a:endParaRPr b="0" i="0" sz="700" u="none" cap="none" strike="noStrike">
              <a:solidFill>
                <a:srgbClr val="000000"/>
              </a:solidFill>
              <a:latin typeface="Nunito"/>
              <a:ea typeface="Nunito"/>
              <a:cs typeface="Nunito"/>
              <a:sym typeface="Nunito"/>
            </a:endParaRPr>
          </a:p>
        </p:txBody>
      </p:sp>
      <p:sp>
        <p:nvSpPr>
          <p:cNvPr id="686" name="Google Shape;686;p150"/>
          <p:cNvSpPr/>
          <p:nvPr/>
        </p:nvSpPr>
        <p:spPr>
          <a:xfrm>
            <a:off x="5399950" y="3836423"/>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1000</a:t>
            </a:r>
            <a:endParaRPr b="0" i="0" sz="700" u="none" cap="none" strike="noStrike">
              <a:solidFill>
                <a:srgbClr val="000000"/>
              </a:solidFill>
              <a:latin typeface="Nunito"/>
              <a:ea typeface="Nunito"/>
              <a:cs typeface="Nunito"/>
              <a:sym typeface="Nunito"/>
            </a:endParaRPr>
          </a:p>
        </p:txBody>
      </p:sp>
      <p:pic>
        <p:nvPicPr>
          <p:cNvPr id="687" name="Google Shape;687;p150"/>
          <p:cNvPicPr preferRelativeResize="0"/>
          <p:nvPr/>
        </p:nvPicPr>
        <p:blipFill rotWithShape="1">
          <a:blip r:embed="rId3">
            <a:alphaModFix/>
          </a:blip>
          <a:srcRect b="0" l="0" r="0" t="0"/>
          <a:stretch/>
        </p:blipFill>
        <p:spPr>
          <a:xfrm>
            <a:off x="7020625" y="4323675"/>
            <a:ext cx="763675" cy="76367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3">
  <p:cSld name="CUSTOM_22">
    <p:spTree>
      <p:nvGrpSpPr>
        <p:cNvPr id="688" name="Shape 688"/>
        <p:cNvGrpSpPr/>
        <p:nvPr/>
      </p:nvGrpSpPr>
      <p:grpSpPr>
        <a:xfrm>
          <a:off x="0" y="0"/>
          <a:ext cx="0" cy="0"/>
          <a:chOff x="0" y="0"/>
          <a:chExt cx="0" cy="0"/>
        </a:xfrm>
      </p:grpSpPr>
      <p:sp>
        <p:nvSpPr>
          <p:cNvPr id="689" name="Google Shape;689;p1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90" name="Google Shape;690;p151"/>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691" name="Google Shape;691;p151"/>
          <p:cNvSpPr txBox="1"/>
          <p:nvPr/>
        </p:nvSpPr>
        <p:spPr>
          <a:xfrm>
            <a:off x="367852" y="96939"/>
            <a:ext cx="31359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Liderazgo de Tutorías</a:t>
            </a:r>
            <a:endParaRPr b="1" i="0" sz="1800" u="none" cap="none" strike="noStrike">
              <a:solidFill>
                <a:schemeClr val="lt1"/>
              </a:solidFill>
              <a:latin typeface="Lora"/>
              <a:ea typeface="Lora"/>
              <a:cs typeface="Lora"/>
              <a:sym typeface="Lora"/>
            </a:endParaRPr>
          </a:p>
        </p:txBody>
      </p:sp>
      <p:sp>
        <p:nvSpPr>
          <p:cNvPr id="692" name="Google Shape;692;p151"/>
          <p:cNvSpPr txBox="1"/>
          <p:nvPr/>
        </p:nvSpPr>
        <p:spPr>
          <a:xfrm>
            <a:off x="7176200" y="1437450"/>
            <a:ext cx="1819200" cy="2897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¿Qué estrategias implementaremos para animar y fidelizar a tutores?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reconoceremos el esfuerzo de docentes y estudiantes?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mantendremos informados e involucrados a sostenedor y a miembros de la comunidad educativa?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100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apoyaremos a los niños y niñas que no avanzan?</a:t>
            </a:r>
            <a:endParaRPr b="0" i="0" sz="10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1">
  <p:cSld name="CUSTOM_10">
    <p:spTree>
      <p:nvGrpSpPr>
        <p:cNvPr id="87" name="Shape 87"/>
        <p:cNvGrpSpPr/>
        <p:nvPr/>
      </p:nvGrpSpPr>
      <p:grpSpPr>
        <a:xfrm>
          <a:off x="0" y="0"/>
          <a:ext cx="0" cy="0"/>
          <a:chOff x="0" y="0"/>
          <a:chExt cx="0" cy="0"/>
        </a:xfrm>
      </p:grpSpPr>
      <p:sp>
        <p:nvSpPr>
          <p:cNvPr id="88" name="Google Shape;88;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9" name="Google Shape;89;p45"/>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90" name="Google Shape;90;p45"/>
          <p:cNvSpPr txBox="1"/>
          <p:nvPr/>
        </p:nvSpPr>
        <p:spPr>
          <a:xfrm>
            <a:off x="1832254" y="590584"/>
            <a:ext cx="552600" cy="235800"/>
          </a:xfrm>
          <a:prstGeom prst="rect">
            <a:avLst/>
          </a:prstGeom>
          <a:solidFill>
            <a:srgbClr val="00477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rgbClr val="ECFDFF"/>
                </a:solidFill>
                <a:latin typeface="Nunito"/>
                <a:ea typeface="Nunito"/>
                <a:cs typeface="Nunito"/>
                <a:sym typeface="Nunito"/>
              </a:rPr>
              <a:t>necesitan</a:t>
            </a:r>
            <a:endParaRPr b="0" i="1" sz="1000" u="none" cap="none" strike="noStrike">
              <a:solidFill>
                <a:srgbClr val="ECFDFF"/>
              </a:solidFill>
              <a:latin typeface="Nunito"/>
              <a:ea typeface="Nunito"/>
              <a:cs typeface="Nunito"/>
              <a:sym typeface="Nunito"/>
            </a:endParaRPr>
          </a:p>
        </p:txBody>
      </p:sp>
      <p:pic>
        <p:nvPicPr>
          <p:cNvPr id="91" name="Google Shape;91;p45"/>
          <p:cNvPicPr preferRelativeResize="0"/>
          <p:nvPr/>
        </p:nvPicPr>
        <p:blipFill rotWithShape="1">
          <a:blip r:embed="rId3">
            <a:alphaModFix/>
          </a:blip>
          <a:srcRect b="0" l="0" r="0" t="0"/>
          <a:stretch/>
        </p:blipFill>
        <p:spPr>
          <a:xfrm>
            <a:off x="8437767" y="4081950"/>
            <a:ext cx="572700" cy="572700"/>
          </a:xfrm>
          <a:prstGeom prst="rect">
            <a:avLst/>
          </a:prstGeom>
          <a:noFill/>
          <a:ln>
            <a:noFill/>
          </a:ln>
        </p:spPr>
      </p:pic>
      <p:pic>
        <p:nvPicPr>
          <p:cNvPr id="92" name="Google Shape;92;p45"/>
          <p:cNvPicPr preferRelativeResize="0"/>
          <p:nvPr/>
        </p:nvPicPr>
        <p:blipFill rotWithShape="1">
          <a:blip r:embed="rId4">
            <a:alphaModFix/>
          </a:blip>
          <a:srcRect b="0" l="0" r="0" t="0"/>
          <a:stretch/>
        </p:blipFill>
        <p:spPr>
          <a:xfrm>
            <a:off x="8437775" y="3298975"/>
            <a:ext cx="572700" cy="5727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6">
  <p:cSld name="CUSTOM_25">
    <p:spTree>
      <p:nvGrpSpPr>
        <p:cNvPr id="693" name="Shape 693"/>
        <p:cNvGrpSpPr/>
        <p:nvPr/>
      </p:nvGrpSpPr>
      <p:grpSpPr>
        <a:xfrm>
          <a:off x="0" y="0"/>
          <a:ext cx="0" cy="0"/>
          <a:chOff x="0" y="0"/>
          <a:chExt cx="0" cy="0"/>
        </a:xfrm>
      </p:grpSpPr>
      <p:sp>
        <p:nvSpPr>
          <p:cNvPr id="694" name="Google Shape;694;p1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95" name="Google Shape;695;p152"/>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4">
  <p:cSld name="CUSTOM_23">
    <p:spTree>
      <p:nvGrpSpPr>
        <p:cNvPr id="696" name="Shape 696"/>
        <p:cNvGrpSpPr/>
        <p:nvPr/>
      </p:nvGrpSpPr>
      <p:grpSpPr>
        <a:xfrm>
          <a:off x="0" y="0"/>
          <a:ext cx="0" cy="0"/>
          <a:chOff x="0" y="0"/>
          <a:chExt cx="0" cy="0"/>
        </a:xfrm>
      </p:grpSpPr>
      <p:sp>
        <p:nvSpPr>
          <p:cNvPr id="697" name="Google Shape;697;p1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98" name="Google Shape;698;p153"/>
          <p:cNvPicPr preferRelativeResize="0"/>
          <p:nvPr/>
        </p:nvPicPr>
        <p:blipFill rotWithShape="1">
          <a:blip r:embed="rId2">
            <a:alphaModFix/>
          </a:blip>
          <a:srcRect b="0" l="0" r="0" t="0"/>
          <a:stretch/>
        </p:blipFill>
        <p:spPr>
          <a:xfrm>
            <a:off x="0" y="0"/>
            <a:ext cx="9144008" cy="5143501"/>
          </a:xfrm>
          <a:prstGeom prst="rect">
            <a:avLst/>
          </a:prstGeom>
          <a:noFill/>
          <a:ln>
            <a:noFill/>
          </a:ln>
        </p:spPr>
      </p:pic>
      <p:pic>
        <p:nvPicPr>
          <p:cNvPr id="699" name="Google Shape;699;p153"/>
          <p:cNvPicPr preferRelativeResize="0"/>
          <p:nvPr/>
        </p:nvPicPr>
        <p:blipFill rotWithShape="1">
          <a:blip r:embed="rId3">
            <a:alphaModFix/>
          </a:blip>
          <a:srcRect b="0" l="0" r="0" t="0"/>
          <a:stretch/>
        </p:blipFill>
        <p:spPr>
          <a:xfrm>
            <a:off x="2332100" y="1216300"/>
            <a:ext cx="572700" cy="572700"/>
          </a:xfrm>
          <a:prstGeom prst="rect">
            <a:avLst/>
          </a:prstGeom>
          <a:noFill/>
          <a:ln>
            <a:noFill/>
          </a:ln>
        </p:spPr>
      </p:pic>
      <p:sp>
        <p:nvSpPr>
          <p:cNvPr id="700" name="Google Shape;700;p153"/>
          <p:cNvSpPr/>
          <p:nvPr/>
        </p:nvSpPr>
        <p:spPr>
          <a:xfrm>
            <a:off x="1231550" y="2861525"/>
            <a:ext cx="1100700" cy="168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2">
  <p:cSld name="CUSTOM_21">
    <p:spTree>
      <p:nvGrpSpPr>
        <p:cNvPr id="701" name="Shape 701"/>
        <p:cNvGrpSpPr/>
        <p:nvPr/>
      </p:nvGrpSpPr>
      <p:grpSpPr>
        <a:xfrm>
          <a:off x="0" y="0"/>
          <a:ext cx="0" cy="0"/>
          <a:chOff x="0" y="0"/>
          <a:chExt cx="0" cy="0"/>
        </a:xfrm>
      </p:grpSpPr>
      <p:sp>
        <p:nvSpPr>
          <p:cNvPr id="702" name="Google Shape;702;p1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03" name="Google Shape;703;p154"/>
          <p:cNvPicPr preferRelativeResize="0"/>
          <p:nvPr/>
        </p:nvPicPr>
        <p:blipFill rotWithShape="1">
          <a:blip r:embed="rId2">
            <a:alphaModFix/>
          </a:blip>
          <a:srcRect b="0" l="0" r="0" t="0"/>
          <a:stretch/>
        </p:blipFill>
        <p:spPr>
          <a:xfrm>
            <a:off x="0" y="-59375"/>
            <a:ext cx="9249556" cy="5202876"/>
          </a:xfrm>
          <a:prstGeom prst="rect">
            <a:avLst/>
          </a:prstGeom>
          <a:noFill/>
          <a:ln>
            <a:noFill/>
          </a:ln>
        </p:spPr>
      </p:pic>
      <p:pic>
        <p:nvPicPr>
          <p:cNvPr id="704" name="Google Shape;704;p154"/>
          <p:cNvPicPr preferRelativeResize="0"/>
          <p:nvPr/>
        </p:nvPicPr>
        <p:blipFill rotWithShape="1">
          <a:blip r:embed="rId3">
            <a:alphaModFix/>
          </a:blip>
          <a:srcRect b="0" l="0" r="0" t="0"/>
          <a:stretch/>
        </p:blipFill>
        <p:spPr>
          <a:xfrm>
            <a:off x="741125" y="3694775"/>
            <a:ext cx="662675" cy="66267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5">
  <p:cSld name="CUSTOM_24">
    <p:spTree>
      <p:nvGrpSpPr>
        <p:cNvPr id="705" name="Shape 705"/>
        <p:cNvGrpSpPr/>
        <p:nvPr/>
      </p:nvGrpSpPr>
      <p:grpSpPr>
        <a:xfrm>
          <a:off x="0" y="0"/>
          <a:ext cx="0" cy="0"/>
          <a:chOff x="0" y="0"/>
          <a:chExt cx="0" cy="0"/>
        </a:xfrm>
      </p:grpSpPr>
      <p:sp>
        <p:nvSpPr>
          <p:cNvPr id="706" name="Google Shape;706;p1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07" name="Google Shape;707;p155"/>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708" name="Google Shape;708;p155"/>
          <p:cNvPicPr preferRelativeResize="0"/>
          <p:nvPr/>
        </p:nvPicPr>
        <p:blipFill rotWithShape="1">
          <a:blip r:embed="rId3">
            <a:alphaModFix/>
          </a:blip>
          <a:srcRect b="0" l="0" r="0" t="0"/>
          <a:stretch/>
        </p:blipFill>
        <p:spPr>
          <a:xfrm>
            <a:off x="8433900" y="4368611"/>
            <a:ext cx="572700" cy="572700"/>
          </a:xfrm>
          <a:prstGeom prst="rect">
            <a:avLst/>
          </a:prstGeom>
          <a:noFill/>
          <a:ln>
            <a:noFill/>
          </a:ln>
        </p:spPr>
      </p:pic>
      <p:sp>
        <p:nvSpPr>
          <p:cNvPr id="709" name="Google Shape;709;p155"/>
          <p:cNvSpPr txBox="1"/>
          <p:nvPr/>
        </p:nvSpPr>
        <p:spPr>
          <a:xfrm>
            <a:off x="179675" y="445025"/>
            <a:ext cx="5581500" cy="442200"/>
          </a:xfrm>
          <a:prstGeom prst="rect">
            <a:avLst/>
          </a:prstGeom>
          <a:solidFill>
            <a:srgbClr val="004775"/>
          </a:solidFill>
          <a:ln>
            <a:noFill/>
          </a:ln>
        </p:spPr>
        <p:txBody>
          <a:bodyPr anchorCtr="0" anchor="t" bIns="54000" lIns="54000" spcFirstLastPara="1" rIns="54000" wrap="square" tIns="54000">
            <a:noAutofit/>
          </a:bodyPr>
          <a:lstStyle/>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chemeClr val="lt1"/>
                </a:solidFill>
                <a:latin typeface="Nunito"/>
                <a:ea typeface="Nunito"/>
                <a:cs typeface="Nunito"/>
                <a:sym typeface="Nunito"/>
              </a:rPr>
              <a:t>Realicen la asignación de estudiantes a tutor en plataforma. Si es útil para uds. registren acá notas o enlaces a los documentos que contenga la información de agrupación. </a:t>
            </a:r>
            <a:endParaRPr b="0" i="1" sz="1000" u="none" cap="none" strike="noStrike">
              <a:solidFill>
                <a:schemeClr val="lt1"/>
              </a:solidFill>
              <a:latin typeface="Nunito"/>
              <a:ea typeface="Nunito"/>
              <a:cs typeface="Nunito"/>
              <a:sym typeface="Nunito"/>
            </a:endParaRPr>
          </a:p>
        </p:txBody>
      </p:sp>
      <p:sp>
        <p:nvSpPr>
          <p:cNvPr id="710" name="Google Shape;710;p155"/>
          <p:cNvSpPr/>
          <p:nvPr/>
        </p:nvSpPr>
        <p:spPr>
          <a:xfrm>
            <a:off x="336900" y="1212875"/>
            <a:ext cx="5974500" cy="37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8">
  <p:cSld name="CUSTOM_27">
    <p:spTree>
      <p:nvGrpSpPr>
        <p:cNvPr id="711" name="Shape 711"/>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p:cSld name="CUSTOM_4">
    <p:spTree>
      <p:nvGrpSpPr>
        <p:cNvPr id="712" name="Shape 712"/>
        <p:cNvGrpSpPr/>
        <p:nvPr/>
      </p:nvGrpSpPr>
      <p:grpSpPr>
        <a:xfrm>
          <a:off x="0" y="0"/>
          <a:ext cx="0" cy="0"/>
          <a:chOff x="0" y="0"/>
          <a:chExt cx="0" cy="0"/>
        </a:xfrm>
      </p:grpSpPr>
      <p:pic>
        <p:nvPicPr>
          <p:cNvPr id="713" name="Google Shape;713;p157"/>
          <p:cNvPicPr preferRelativeResize="0"/>
          <p:nvPr/>
        </p:nvPicPr>
        <p:blipFill rotWithShape="1">
          <a:blip r:embed="rId2">
            <a:alphaModFix/>
          </a:blip>
          <a:srcRect b="0" l="0" r="0" t="0"/>
          <a:stretch/>
        </p:blipFill>
        <p:spPr>
          <a:xfrm>
            <a:off x="7936" y="0"/>
            <a:ext cx="9128141" cy="51434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28">
    <p:spTree>
      <p:nvGrpSpPr>
        <p:cNvPr id="718" name="Shape 718"/>
        <p:cNvGrpSpPr/>
        <p:nvPr/>
      </p:nvGrpSpPr>
      <p:grpSpPr>
        <a:xfrm>
          <a:off x="0" y="0"/>
          <a:ext cx="0" cy="0"/>
          <a:chOff x="0" y="0"/>
          <a:chExt cx="0" cy="0"/>
        </a:xfrm>
      </p:grpSpPr>
      <p:sp>
        <p:nvSpPr>
          <p:cNvPr id="719" name="Google Shape;719;p53"/>
          <p:cNvSpPr/>
          <p:nvPr/>
        </p:nvSpPr>
        <p:spPr>
          <a:xfrm>
            <a:off x="0" y="0"/>
            <a:ext cx="9144000" cy="7653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720" name="Google Shape;720;p53"/>
          <p:cNvGraphicFramePr/>
          <p:nvPr/>
        </p:nvGraphicFramePr>
        <p:xfrm>
          <a:off x="636200" y="1404706"/>
          <a:ext cx="3000000" cy="3000000"/>
        </p:xfrm>
        <a:graphic>
          <a:graphicData uri="http://schemas.openxmlformats.org/drawingml/2006/table">
            <a:tbl>
              <a:tblPr>
                <a:noFill/>
                <a:tableStyleId>{B71E4B46-C242-4032-88B1-8FC41910EDE7}</a:tableStyleId>
              </a:tblPr>
              <a:tblGrid>
                <a:gridCol w="1119625"/>
                <a:gridCol w="3103300"/>
                <a:gridCol w="3199500"/>
              </a:tblGrid>
              <a:tr h="3601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B cap="flat" cmpd="sng" w="9525">
                      <a:solidFill>
                        <a:srgbClr val="6EBDCC"/>
                      </a:solidFill>
                      <a:prstDash val="solid"/>
                      <a:round/>
                      <a:headEnd len="sm" w="sm" type="none"/>
                      <a:tailEnd len="sm" w="sm" type="none"/>
                    </a:lnB>
                    <a:solidFill>
                      <a:srgbClr val="6EBDCC"/>
                    </a:solidFill>
                  </a:tcPr>
                </a:tc>
              </a:tr>
              <a:tr h="360125">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Sesión 1</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Sesión 2</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3</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4</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5</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6</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7</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8</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0125">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9</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bl>
          </a:graphicData>
        </a:graphic>
      </p:graphicFrame>
      <p:sp>
        <p:nvSpPr>
          <p:cNvPr id="721" name="Google Shape;721;p53"/>
          <p:cNvSpPr txBox="1"/>
          <p:nvPr/>
        </p:nvSpPr>
        <p:spPr>
          <a:xfrm>
            <a:off x="189950" y="794064"/>
            <a:ext cx="4542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Cantidad niños: _____ (hasta 4)</a:t>
            </a:r>
            <a:endParaRPr b="1" i="0" sz="12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Tutor/a:</a:t>
            </a:r>
            <a:endParaRPr b="1" i="0" sz="1200" u="none" cap="none" strike="noStrike">
              <a:solidFill>
                <a:schemeClr val="dk1"/>
              </a:solidFill>
              <a:latin typeface="Nunito"/>
              <a:ea typeface="Nunito"/>
              <a:cs typeface="Nunito"/>
              <a:sym typeface="Nunito"/>
            </a:endParaRPr>
          </a:p>
        </p:txBody>
      </p:sp>
      <p:sp>
        <p:nvSpPr>
          <p:cNvPr id="722" name="Google Shape;722;p53"/>
          <p:cNvSpPr txBox="1"/>
          <p:nvPr/>
        </p:nvSpPr>
        <p:spPr>
          <a:xfrm>
            <a:off x="4798625" y="792201"/>
            <a:ext cx="30000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Asignatura:</a:t>
            </a:r>
            <a:endParaRPr b="1" i="0" sz="12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Nivel:</a:t>
            </a:r>
            <a:endParaRPr b="1" i="0" sz="1200" u="none" cap="none" strike="noStrike">
              <a:solidFill>
                <a:srgbClr val="000000"/>
              </a:solidFill>
              <a:latin typeface="Arial"/>
              <a:ea typeface="Arial"/>
              <a:cs typeface="Arial"/>
              <a:sym typeface="Arial"/>
            </a:endParaRPr>
          </a:p>
        </p:txBody>
      </p:sp>
      <p:sp>
        <p:nvSpPr>
          <p:cNvPr id="723" name="Google Shape;723;p53"/>
          <p:cNvSpPr txBox="1"/>
          <p:nvPr/>
        </p:nvSpPr>
        <p:spPr>
          <a:xfrm>
            <a:off x="331400" y="167100"/>
            <a:ext cx="5896800" cy="431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s" sz="2200" u="none" cap="none" strike="noStrike">
                <a:solidFill>
                  <a:schemeClr val="lt1"/>
                </a:solidFill>
                <a:latin typeface="Nunito"/>
                <a:ea typeface="Nunito"/>
                <a:cs typeface="Nunito"/>
                <a:sym typeface="Nunito"/>
              </a:rPr>
              <a:t>Calendario ejecución de sesiones de tutoría</a:t>
            </a:r>
            <a:endParaRPr b="1" i="0" sz="20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4" name="Shape 724"/>
        <p:cNvGrpSpPr/>
        <p:nvPr/>
      </p:nvGrpSpPr>
      <p:grpSpPr>
        <a:xfrm>
          <a:off x="0" y="0"/>
          <a:ext cx="0" cy="0"/>
          <a:chOff x="0" y="0"/>
          <a:chExt cx="0" cy="0"/>
        </a:xfrm>
      </p:grpSpPr>
      <p:sp>
        <p:nvSpPr>
          <p:cNvPr id="725" name="Google Shape;725;p15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26" name="Google Shape;726;p15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7" name="Google Shape;727;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8" name="Shape 728"/>
        <p:cNvGrpSpPr/>
        <p:nvPr/>
      </p:nvGrpSpPr>
      <p:grpSpPr>
        <a:xfrm>
          <a:off x="0" y="0"/>
          <a:ext cx="0" cy="0"/>
          <a:chOff x="0" y="0"/>
          <a:chExt cx="0" cy="0"/>
        </a:xfrm>
      </p:grpSpPr>
      <p:sp>
        <p:nvSpPr>
          <p:cNvPr id="729" name="Google Shape;729;p15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0" name="Google Shape;730;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1" name="Shape 731"/>
        <p:cNvGrpSpPr/>
        <p:nvPr/>
      </p:nvGrpSpPr>
      <p:grpSpPr>
        <a:xfrm>
          <a:off x="0" y="0"/>
          <a:ext cx="0" cy="0"/>
          <a:chOff x="0" y="0"/>
          <a:chExt cx="0" cy="0"/>
        </a:xfrm>
      </p:grpSpPr>
      <p:sp>
        <p:nvSpPr>
          <p:cNvPr id="732" name="Google Shape;732;p1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3" name="Google Shape;733;p1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34" name="Google Shape;734;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3">
  <p:cSld name="CUSTOM_12">
    <p:spTree>
      <p:nvGrpSpPr>
        <p:cNvPr id="93" name="Shape 93"/>
        <p:cNvGrpSpPr/>
        <p:nvPr/>
      </p:nvGrpSpPr>
      <p:grpSpPr>
        <a:xfrm>
          <a:off x="0" y="0"/>
          <a:ext cx="0" cy="0"/>
          <a:chOff x="0" y="0"/>
          <a:chExt cx="0" cy="0"/>
        </a:xfrm>
      </p:grpSpPr>
      <p:sp>
        <p:nvSpPr>
          <p:cNvPr id="94" name="Google Shape;9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95" name="Google Shape;95;p46"/>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96" name="Google Shape;96;p46"/>
          <p:cNvSpPr txBox="1"/>
          <p:nvPr/>
        </p:nvSpPr>
        <p:spPr>
          <a:xfrm>
            <a:off x="3573950" y="2973900"/>
            <a:ext cx="1367400" cy="600300"/>
          </a:xfrm>
          <a:prstGeom prst="rect">
            <a:avLst/>
          </a:prstGeom>
          <a:solidFill>
            <a:srgbClr val="FDEED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50"/>
              <a:buFont typeface="Arial"/>
              <a:buNone/>
            </a:pPr>
            <a:r>
              <a:rPr b="1" i="0" lang="es" sz="1350" u="none" cap="none" strike="noStrike">
                <a:solidFill>
                  <a:schemeClr val="dk1"/>
                </a:solidFill>
                <a:latin typeface="Nunito"/>
                <a:ea typeface="Nunito"/>
                <a:cs typeface="Nunito"/>
                <a:sym typeface="Nunito"/>
              </a:rPr>
              <a:t>3 sesiones de formación</a:t>
            </a:r>
            <a:endParaRPr b="1" i="0" sz="1450" u="none" cap="none" strike="noStrike">
              <a:solidFill>
                <a:schemeClr val="dk1"/>
              </a:solidFill>
              <a:latin typeface="Nunito"/>
              <a:ea typeface="Nunito"/>
              <a:cs typeface="Nunito"/>
              <a:sym typeface="Nunito"/>
            </a:endParaRPr>
          </a:p>
        </p:txBody>
      </p:sp>
      <p:pic>
        <p:nvPicPr>
          <p:cNvPr id="97" name="Google Shape;97;p46"/>
          <p:cNvPicPr preferRelativeResize="0"/>
          <p:nvPr/>
        </p:nvPicPr>
        <p:blipFill rotWithShape="1">
          <a:blip r:embed="rId3">
            <a:alphaModFix/>
          </a:blip>
          <a:srcRect b="0" l="0" r="0" t="0"/>
          <a:stretch/>
        </p:blipFill>
        <p:spPr>
          <a:xfrm>
            <a:off x="6124325" y="3986350"/>
            <a:ext cx="752850" cy="752850"/>
          </a:xfrm>
          <a:prstGeom prst="rect">
            <a:avLst/>
          </a:prstGeom>
          <a:noFill/>
          <a:ln>
            <a:noFill/>
          </a:ln>
        </p:spPr>
      </p:pic>
      <p:sp>
        <p:nvSpPr>
          <p:cNvPr id="98" name="Google Shape;98;p46"/>
          <p:cNvSpPr/>
          <p:nvPr/>
        </p:nvSpPr>
        <p:spPr>
          <a:xfrm>
            <a:off x="4941350" y="4447225"/>
            <a:ext cx="572700" cy="572700"/>
          </a:xfrm>
          <a:prstGeom prst="rect">
            <a:avLst/>
          </a:prstGeom>
          <a:solidFill>
            <a:srgbClr val="FDEE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6"/>
          <p:cNvSpPr txBox="1"/>
          <p:nvPr/>
        </p:nvSpPr>
        <p:spPr>
          <a:xfrm>
            <a:off x="2976025" y="202134"/>
            <a:ext cx="3043500" cy="404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Lora"/>
                <a:ea typeface="Lora"/>
                <a:cs typeface="Lora"/>
                <a:sym typeface="Lora"/>
              </a:rPr>
              <a:t>Formación de tutores</a:t>
            </a:r>
            <a:endParaRPr b="1" i="0" sz="1800" u="none" cap="none" strike="noStrike">
              <a:solidFill>
                <a:schemeClr val="dk1"/>
              </a:solidFill>
              <a:latin typeface="Lora"/>
              <a:ea typeface="Lora"/>
              <a:cs typeface="Lora"/>
              <a:sym typeface="Lora"/>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5" name="Shape 735"/>
        <p:cNvGrpSpPr/>
        <p:nvPr/>
      </p:nvGrpSpPr>
      <p:grpSpPr>
        <a:xfrm>
          <a:off x="0" y="0"/>
          <a:ext cx="0" cy="0"/>
          <a:chOff x="0" y="0"/>
          <a:chExt cx="0" cy="0"/>
        </a:xfrm>
      </p:grpSpPr>
      <p:sp>
        <p:nvSpPr>
          <p:cNvPr id="736" name="Google Shape;736;p1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7" name="Google Shape;737;p1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38" name="Google Shape;738;p1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39" name="Google Shape;739;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0" name="Shape 740"/>
        <p:cNvGrpSpPr/>
        <p:nvPr/>
      </p:nvGrpSpPr>
      <p:grpSpPr>
        <a:xfrm>
          <a:off x="0" y="0"/>
          <a:ext cx="0" cy="0"/>
          <a:chOff x="0" y="0"/>
          <a:chExt cx="0" cy="0"/>
        </a:xfrm>
      </p:grpSpPr>
      <p:sp>
        <p:nvSpPr>
          <p:cNvPr id="741" name="Google Shape;741;p1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2" name="Google Shape;742;p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43" name="Shape 743"/>
        <p:cNvGrpSpPr/>
        <p:nvPr/>
      </p:nvGrpSpPr>
      <p:grpSpPr>
        <a:xfrm>
          <a:off x="0" y="0"/>
          <a:ext cx="0" cy="0"/>
          <a:chOff x="0" y="0"/>
          <a:chExt cx="0" cy="0"/>
        </a:xfrm>
      </p:grpSpPr>
      <p:sp>
        <p:nvSpPr>
          <p:cNvPr id="744" name="Google Shape;744;p16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45" name="Google Shape;745;p16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46" name="Google Shape;746;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7" name="Shape 747"/>
        <p:cNvGrpSpPr/>
        <p:nvPr/>
      </p:nvGrpSpPr>
      <p:grpSpPr>
        <a:xfrm>
          <a:off x="0" y="0"/>
          <a:ext cx="0" cy="0"/>
          <a:chOff x="0" y="0"/>
          <a:chExt cx="0" cy="0"/>
        </a:xfrm>
      </p:grpSpPr>
      <p:sp>
        <p:nvSpPr>
          <p:cNvPr id="748" name="Google Shape;748;p1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49" name="Google Shape;749;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0" name="Shape 750"/>
        <p:cNvGrpSpPr/>
        <p:nvPr/>
      </p:nvGrpSpPr>
      <p:grpSpPr>
        <a:xfrm>
          <a:off x="0" y="0"/>
          <a:ext cx="0" cy="0"/>
          <a:chOff x="0" y="0"/>
          <a:chExt cx="0" cy="0"/>
        </a:xfrm>
      </p:grpSpPr>
      <p:sp>
        <p:nvSpPr>
          <p:cNvPr id="751" name="Google Shape;751;p1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6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53" name="Google Shape;753;p16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54" name="Google Shape;754;p16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55" name="Google Shape;755;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6" name="Shape 756"/>
        <p:cNvGrpSpPr/>
        <p:nvPr/>
      </p:nvGrpSpPr>
      <p:grpSpPr>
        <a:xfrm>
          <a:off x="0" y="0"/>
          <a:ext cx="0" cy="0"/>
          <a:chOff x="0" y="0"/>
          <a:chExt cx="0" cy="0"/>
        </a:xfrm>
      </p:grpSpPr>
      <p:sp>
        <p:nvSpPr>
          <p:cNvPr id="757" name="Google Shape;757;p16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58" name="Google Shape;758;p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59" name="Shape 759"/>
        <p:cNvGrpSpPr/>
        <p:nvPr/>
      </p:nvGrpSpPr>
      <p:grpSpPr>
        <a:xfrm>
          <a:off x="0" y="0"/>
          <a:ext cx="0" cy="0"/>
          <a:chOff x="0" y="0"/>
          <a:chExt cx="0" cy="0"/>
        </a:xfrm>
      </p:grpSpPr>
      <p:sp>
        <p:nvSpPr>
          <p:cNvPr id="760" name="Google Shape;760;p16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61" name="Google Shape;761;p16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62" name="Google Shape;762;p1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3" name="Shape 763"/>
        <p:cNvGrpSpPr/>
        <p:nvPr/>
      </p:nvGrpSpPr>
      <p:grpSpPr>
        <a:xfrm>
          <a:off x="0" y="0"/>
          <a:ext cx="0" cy="0"/>
          <a:chOff x="0" y="0"/>
          <a:chExt cx="0" cy="0"/>
        </a:xfrm>
      </p:grpSpPr>
      <p:sp>
        <p:nvSpPr>
          <p:cNvPr id="764" name="Google Shape;764;p1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765" name="Shape 765"/>
        <p:cNvGrpSpPr/>
        <p:nvPr/>
      </p:nvGrpSpPr>
      <p:grpSpPr>
        <a:xfrm>
          <a:off x="0" y="0"/>
          <a:ext cx="0" cy="0"/>
          <a:chOff x="0" y="0"/>
          <a:chExt cx="0" cy="0"/>
        </a:xfrm>
      </p:grpSpPr>
      <p:sp>
        <p:nvSpPr>
          <p:cNvPr id="766" name="Google Shape;766;p1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7" name="Google Shape;767;p1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8" name="Google Shape;768;p1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69" name="Google Shape;769;p1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70" name="Google Shape;770;p1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9B9B9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6">
  <p:cSld name="CUSTOM_5">
    <p:spTree>
      <p:nvGrpSpPr>
        <p:cNvPr id="771" name="Shape 77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6 1">
  <p:cSld name="CUSTOM_5_1">
    <p:spTree>
      <p:nvGrpSpPr>
        <p:cNvPr id="100" name="Shape 100"/>
        <p:cNvGrpSpPr/>
        <p:nvPr/>
      </p:nvGrpSpPr>
      <p:grpSpPr>
        <a:xfrm>
          <a:off x="0" y="0"/>
          <a:ext cx="0" cy="0"/>
          <a:chOff x="0" y="0"/>
          <a:chExt cx="0" cy="0"/>
        </a:xfrm>
      </p:grpSpPr>
      <p:sp>
        <p:nvSpPr>
          <p:cNvPr id="101" name="Google Shape;101;p47"/>
          <p:cNvSpPr txBox="1"/>
          <p:nvPr/>
        </p:nvSpPr>
        <p:spPr>
          <a:xfrm>
            <a:off x="4599600" y="3608900"/>
            <a:ext cx="4378800" cy="1477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Plan de Trabajo</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Ejecución Sesiones</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Evaluación y Cierre</a:t>
            </a:r>
            <a:endParaRPr b="0" i="0" sz="1400" u="none" cap="none" strike="noStrike">
              <a:solidFill>
                <a:schemeClr val="lt1"/>
              </a:solidFill>
              <a:latin typeface="Nunito"/>
              <a:ea typeface="Nunito"/>
              <a:cs typeface="Nunito"/>
              <a:sym typeface="Nunito"/>
            </a:endParaRPr>
          </a:p>
        </p:txBody>
      </p:sp>
      <p:pic>
        <p:nvPicPr>
          <p:cNvPr id="102" name="Google Shape;102;p47"/>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103" name="Google Shape;103;p47"/>
          <p:cNvSpPr txBox="1"/>
          <p:nvPr/>
        </p:nvSpPr>
        <p:spPr>
          <a:xfrm>
            <a:off x="538550" y="1014350"/>
            <a:ext cx="38424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s" sz="2500" u="none" cap="none" strike="noStrike">
                <a:solidFill>
                  <a:srgbClr val="FFFFFF"/>
                </a:solidFill>
                <a:latin typeface="Lora"/>
                <a:ea typeface="Lora"/>
                <a:cs typeface="Lora"/>
                <a:sym typeface="Lora"/>
              </a:rPr>
              <a:t>Sesión 3</a:t>
            </a:r>
            <a:endParaRPr b="1" i="0" sz="2500" u="none" cap="none" strike="noStrike">
              <a:solidFill>
                <a:srgbClr val="FFFFFF"/>
              </a:solidFill>
              <a:latin typeface="Lora"/>
              <a:ea typeface="Lora"/>
              <a:cs typeface="Lora"/>
              <a:sym typeface="Lora"/>
            </a:endParaRPr>
          </a:p>
        </p:txBody>
      </p:sp>
      <p:sp>
        <p:nvSpPr>
          <p:cNvPr id="104" name="Google Shape;104;p47"/>
          <p:cNvSpPr txBox="1"/>
          <p:nvPr/>
        </p:nvSpPr>
        <p:spPr>
          <a:xfrm>
            <a:off x="607475" y="1956550"/>
            <a:ext cx="43788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Plan de Trabajo</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Ejecución Sesiones</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Evaluación y Cierre</a:t>
            </a:r>
            <a:endParaRPr b="0" i="0" sz="1400" u="none" cap="none" strike="noStrike">
              <a:solidFill>
                <a:srgbClr val="FFFFFF"/>
              </a:solidFill>
              <a:latin typeface="Nunito"/>
              <a:ea typeface="Nunito"/>
              <a:cs typeface="Nunito"/>
              <a:sym typeface="Nunito"/>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p:cSld name="CUSTOM_2">
    <p:spTree>
      <p:nvGrpSpPr>
        <p:cNvPr id="772" name="Shape 772"/>
        <p:cNvGrpSpPr/>
        <p:nvPr/>
      </p:nvGrpSpPr>
      <p:grpSpPr>
        <a:xfrm>
          <a:off x="0" y="0"/>
          <a:ext cx="0" cy="0"/>
          <a:chOff x="0" y="0"/>
          <a:chExt cx="0" cy="0"/>
        </a:xfrm>
      </p:grpSpPr>
      <p:sp>
        <p:nvSpPr>
          <p:cNvPr id="773" name="Google Shape;773;p1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74" name="Google Shape;774;p171"/>
          <p:cNvPicPr preferRelativeResize="0"/>
          <p:nvPr/>
        </p:nvPicPr>
        <p:blipFill rotWithShape="1">
          <a:blip r:embed="rId2">
            <a:alphaModFix/>
          </a:blip>
          <a:srcRect b="0" l="0" r="0" t="0"/>
          <a:stretch/>
        </p:blipFill>
        <p:spPr>
          <a:xfrm>
            <a:off x="0" y="0"/>
            <a:ext cx="9144003" cy="514349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p:cSld name="CUSTOM">
    <p:spTree>
      <p:nvGrpSpPr>
        <p:cNvPr id="775" name="Shape 775"/>
        <p:cNvGrpSpPr/>
        <p:nvPr/>
      </p:nvGrpSpPr>
      <p:grpSpPr>
        <a:xfrm>
          <a:off x="0" y="0"/>
          <a:ext cx="0" cy="0"/>
          <a:chOff x="0" y="0"/>
          <a:chExt cx="0" cy="0"/>
        </a:xfrm>
      </p:grpSpPr>
      <p:sp>
        <p:nvSpPr>
          <p:cNvPr id="776" name="Google Shape;776;p1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77" name="Google Shape;777;p17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778" name="Google Shape;778;p172"/>
          <p:cNvSpPr txBox="1"/>
          <p:nvPr/>
        </p:nvSpPr>
        <p:spPr>
          <a:xfrm>
            <a:off x="1804994" y="3421200"/>
            <a:ext cx="1822200" cy="230700"/>
          </a:xfrm>
          <a:prstGeom prst="rect">
            <a:avLst/>
          </a:prstGeom>
          <a:solidFill>
            <a:srgbClr val="FDEED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lenguaje y matemática.</a:t>
            </a:r>
            <a:endParaRPr b="1" i="0" sz="1150" u="none" cap="none" strike="noStrike">
              <a:solidFill>
                <a:schemeClr val="dk1"/>
              </a:solidFill>
              <a:latin typeface="Nunito"/>
              <a:ea typeface="Nunito"/>
              <a:cs typeface="Nunito"/>
              <a:sym typeface="Nunito"/>
            </a:endParaRPr>
          </a:p>
        </p:txBody>
      </p:sp>
      <p:sp>
        <p:nvSpPr>
          <p:cNvPr id="779" name="Google Shape;779;p172"/>
          <p:cNvSpPr txBox="1"/>
          <p:nvPr/>
        </p:nvSpPr>
        <p:spPr>
          <a:xfrm>
            <a:off x="464400" y="102399"/>
            <a:ext cx="2869500" cy="3078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Equipo impulsor</a:t>
            </a:r>
            <a:endParaRPr b="1" i="0" sz="1100" u="none" cap="none" strike="noStrike">
              <a:solidFill>
                <a:schemeClr val="lt1"/>
              </a:solidFill>
              <a:latin typeface="Nunito"/>
              <a:ea typeface="Nunito"/>
              <a:cs typeface="Nunito"/>
              <a:sym typeface="Nunito"/>
            </a:endParaRPr>
          </a:p>
        </p:txBody>
      </p:sp>
      <p:sp>
        <p:nvSpPr>
          <p:cNvPr id="780" name="Google Shape;780;p172"/>
          <p:cNvSpPr txBox="1"/>
          <p:nvPr/>
        </p:nvSpPr>
        <p:spPr>
          <a:xfrm>
            <a:off x="3679031" y="490025"/>
            <a:ext cx="1643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Coordina equipo impulsor y es contraparte de megatutor.</a:t>
            </a:r>
            <a:endParaRPr b="0" i="0" sz="1200" u="none" cap="none" strike="noStrike">
              <a:solidFill>
                <a:srgbClr val="000000"/>
              </a:solidFill>
              <a:latin typeface="Arial"/>
              <a:ea typeface="Arial"/>
              <a:cs typeface="Arial"/>
              <a:sym typeface="Arial"/>
            </a:endParaRPr>
          </a:p>
        </p:txBody>
      </p:sp>
      <p:sp>
        <p:nvSpPr>
          <p:cNvPr id="781" name="Google Shape;781;p172"/>
          <p:cNvSpPr txBox="1"/>
          <p:nvPr/>
        </p:nvSpPr>
        <p:spPr>
          <a:xfrm>
            <a:off x="5429350" y="515819"/>
            <a:ext cx="3631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Acompañan y apoyan la implementación directa de las sesiones de tutorías.</a:t>
            </a:r>
            <a:endParaRPr b="0" i="0" sz="1200" u="none" cap="none" strike="noStrike">
              <a:solidFill>
                <a:srgbClr val="000000"/>
              </a:solidFill>
              <a:latin typeface="Arial"/>
              <a:ea typeface="Arial"/>
              <a:cs typeface="Arial"/>
              <a:sym typeface="Arial"/>
            </a:endParaRPr>
          </a:p>
        </p:txBody>
      </p:sp>
      <p:sp>
        <p:nvSpPr>
          <p:cNvPr id="782" name="Google Shape;782;p172"/>
          <p:cNvSpPr/>
          <p:nvPr/>
        </p:nvSpPr>
        <p:spPr>
          <a:xfrm>
            <a:off x="404825" y="511975"/>
            <a:ext cx="3214800" cy="128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72"/>
          <p:cNvSpPr txBox="1"/>
          <p:nvPr/>
        </p:nvSpPr>
        <p:spPr>
          <a:xfrm>
            <a:off x="5464975" y="47625"/>
            <a:ext cx="28695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1000" u="none" cap="none" strike="noStrike">
                <a:solidFill>
                  <a:schemeClr val="lt1"/>
                </a:solidFill>
                <a:latin typeface="Lexend"/>
                <a:ea typeface="Lexend"/>
                <a:cs typeface="Lexend"/>
                <a:sym typeface="Lexend"/>
              </a:rPr>
              <a:t>Docentes o asistentes de la educación encargados de Tutorías</a:t>
            </a:r>
            <a:endParaRPr b="0" i="0" sz="1800" u="none" cap="none" strike="noStrike">
              <a:solidFill>
                <a:schemeClr val="lt1"/>
              </a:solidFill>
              <a:latin typeface="Arial"/>
              <a:ea typeface="Arial"/>
              <a:cs typeface="Arial"/>
              <a:sym typeface="Arial"/>
            </a:endParaRPr>
          </a:p>
        </p:txBody>
      </p:sp>
      <p:sp>
        <p:nvSpPr>
          <p:cNvPr id="784" name="Google Shape;784;p172"/>
          <p:cNvSpPr txBox="1"/>
          <p:nvPr/>
        </p:nvSpPr>
        <p:spPr>
          <a:xfrm>
            <a:off x="428544" y="529869"/>
            <a:ext cx="3214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Equipo responsable del plan de tutorías del establecimiento. </a:t>
            </a:r>
            <a:endParaRPr b="0" i="0" sz="1200" u="none" cap="none" strike="noStrike">
              <a:solidFill>
                <a:srgbClr val="000000"/>
              </a:solidFill>
              <a:latin typeface="Arial"/>
              <a:ea typeface="Arial"/>
              <a:cs typeface="Arial"/>
              <a:sym typeface="Arial"/>
            </a:endParaRPr>
          </a:p>
        </p:txBody>
      </p:sp>
      <p:sp>
        <p:nvSpPr>
          <p:cNvPr id="785" name="Google Shape;785;p172"/>
          <p:cNvSpPr txBox="1"/>
          <p:nvPr/>
        </p:nvSpPr>
        <p:spPr>
          <a:xfrm>
            <a:off x="3702875" y="67113"/>
            <a:ext cx="16431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Coordinador escuela</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7">
  <p:cSld name="CUSTOM_26">
    <p:spTree>
      <p:nvGrpSpPr>
        <p:cNvPr id="786" name="Shape 786"/>
        <p:cNvGrpSpPr/>
        <p:nvPr/>
      </p:nvGrpSpPr>
      <p:grpSpPr>
        <a:xfrm>
          <a:off x="0" y="0"/>
          <a:ext cx="0" cy="0"/>
          <a:chOff x="0" y="0"/>
          <a:chExt cx="0" cy="0"/>
        </a:xfrm>
      </p:grpSpPr>
      <p:sp>
        <p:nvSpPr>
          <p:cNvPr id="787" name="Google Shape;787;p1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88" name="Google Shape;788;p173"/>
          <p:cNvPicPr preferRelativeResize="0"/>
          <p:nvPr/>
        </p:nvPicPr>
        <p:blipFill rotWithShape="1">
          <a:blip r:embed="rId2">
            <a:alphaModFix/>
          </a:blip>
          <a:srcRect b="0" l="0" r="0" t="0"/>
          <a:stretch/>
        </p:blipFill>
        <p:spPr>
          <a:xfrm>
            <a:off x="0" y="0"/>
            <a:ext cx="9143997" cy="5143501"/>
          </a:xfrm>
          <a:prstGeom prst="rect">
            <a:avLst/>
          </a:prstGeom>
          <a:noFill/>
          <a:ln>
            <a:noFill/>
          </a:ln>
        </p:spPr>
      </p:pic>
      <p:pic>
        <p:nvPicPr>
          <p:cNvPr id="789" name="Google Shape;789;p173"/>
          <p:cNvPicPr preferRelativeResize="0"/>
          <p:nvPr/>
        </p:nvPicPr>
        <p:blipFill rotWithShape="1">
          <a:blip r:embed="rId3">
            <a:alphaModFix/>
          </a:blip>
          <a:srcRect b="0" l="0" r="0" t="0"/>
          <a:stretch/>
        </p:blipFill>
        <p:spPr>
          <a:xfrm>
            <a:off x="4205275" y="3902881"/>
            <a:ext cx="3629050" cy="28935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p:cSld name="CUSTOM_1">
    <p:spTree>
      <p:nvGrpSpPr>
        <p:cNvPr id="790" name="Shape 790"/>
        <p:cNvGrpSpPr/>
        <p:nvPr/>
      </p:nvGrpSpPr>
      <p:grpSpPr>
        <a:xfrm>
          <a:off x="0" y="0"/>
          <a:ext cx="0" cy="0"/>
          <a:chOff x="0" y="0"/>
          <a:chExt cx="0" cy="0"/>
        </a:xfrm>
      </p:grpSpPr>
      <p:sp>
        <p:nvSpPr>
          <p:cNvPr id="791" name="Google Shape;791;p1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92" name="Google Shape;792;p174"/>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p:cSld name="CUSTOM_6">
    <p:spTree>
      <p:nvGrpSpPr>
        <p:cNvPr id="793" name="Shape 793"/>
        <p:cNvGrpSpPr/>
        <p:nvPr/>
      </p:nvGrpSpPr>
      <p:grpSpPr>
        <a:xfrm>
          <a:off x="0" y="0"/>
          <a:ext cx="0" cy="0"/>
          <a:chOff x="0" y="0"/>
          <a:chExt cx="0" cy="0"/>
        </a:xfrm>
      </p:grpSpPr>
      <p:sp>
        <p:nvSpPr>
          <p:cNvPr id="794" name="Google Shape;794;p1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1">
  <p:cSld name="CUSTOM_6_1_1">
    <p:spTree>
      <p:nvGrpSpPr>
        <p:cNvPr id="795" name="Shape 795"/>
        <p:cNvGrpSpPr/>
        <p:nvPr/>
      </p:nvGrpSpPr>
      <p:grpSpPr>
        <a:xfrm>
          <a:off x="0" y="0"/>
          <a:ext cx="0" cy="0"/>
          <a:chOff x="0" y="0"/>
          <a:chExt cx="0" cy="0"/>
        </a:xfrm>
      </p:grpSpPr>
      <p:sp>
        <p:nvSpPr>
          <p:cNvPr id="796" name="Google Shape;796;p1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97" name="Google Shape;797;p176"/>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798" name="Google Shape;798;p176"/>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799" name="Google Shape;799;p176"/>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de los diferentes actores</a:t>
            </a:r>
            <a:endParaRPr b="1" i="0" sz="1400" u="none" cap="none" strike="noStrike">
              <a:solidFill>
                <a:schemeClr val="lt1"/>
              </a:solidFill>
              <a:latin typeface="Nunito"/>
              <a:ea typeface="Nunito"/>
              <a:cs typeface="Nunito"/>
              <a:sym typeface="Nunito"/>
            </a:endParaRPr>
          </a:p>
        </p:txBody>
      </p:sp>
      <p:sp>
        <p:nvSpPr>
          <p:cNvPr id="800" name="Google Shape;800;p176"/>
          <p:cNvSpPr/>
          <p:nvPr/>
        </p:nvSpPr>
        <p:spPr>
          <a:xfrm>
            <a:off x="3614725" y="3117025"/>
            <a:ext cx="34707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801" name="Google Shape;801;p176"/>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organizacionales</a:t>
            </a:r>
            <a:endParaRPr b="1" i="0" sz="1400" u="none" cap="none" strike="noStrike">
              <a:solidFill>
                <a:schemeClr val="lt1"/>
              </a:solidFill>
              <a:latin typeface="Nunito"/>
              <a:ea typeface="Nunito"/>
              <a:cs typeface="Nunito"/>
              <a:sym typeface="Nunito"/>
            </a:endParaRPr>
          </a:p>
        </p:txBody>
      </p:sp>
      <p:sp>
        <p:nvSpPr>
          <p:cNvPr id="802" name="Google Shape;802;p176"/>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803" name="Google Shape;803;p176"/>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p:cSld name="CUSTOM_6_1">
    <p:spTree>
      <p:nvGrpSpPr>
        <p:cNvPr id="804" name="Shape 804"/>
        <p:cNvGrpSpPr/>
        <p:nvPr/>
      </p:nvGrpSpPr>
      <p:grpSpPr>
        <a:xfrm>
          <a:off x="0" y="0"/>
          <a:ext cx="0" cy="0"/>
          <a:chOff x="0" y="0"/>
          <a:chExt cx="0" cy="0"/>
        </a:xfrm>
      </p:grpSpPr>
      <p:sp>
        <p:nvSpPr>
          <p:cNvPr id="805" name="Google Shape;805;p1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06" name="Google Shape;806;p177"/>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807" name="Google Shape;807;p177"/>
          <p:cNvSpPr/>
          <p:nvPr/>
        </p:nvSpPr>
        <p:spPr>
          <a:xfrm>
            <a:off x="53575" y="1348375"/>
            <a:ext cx="3470700" cy="150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Resultados de aprendizaje DIA (Matemática y Lenguaje y Habilidades socioemocionales)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Evaluaciones de asignatura</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Otras evaluaciones de aprendizaje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Necesidades especiales de aprendizaje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Percepciones de docentes “Este curso…”</a:t>
            </a:r>
            <a:endParaRPr b="0" i="0" sz="1300" u="none" cap="none" strike="noStrike">
              <a:solidFill>
                <a:srgbClr val="000000"/>
              </a:solidFill>
              <a:latin typeface="Nunito"/>
              <a:ea typeface="Nunito"/>
              <a:cs typeface="Nunito"/>
              <a:sym typeface="Nunito"/>
            </a:endParaRPr>
          </a:p>
        </p:txBody>
      </p:sp>
      <p:sp>
        <p:nvSpPr>
          <p:cNvPr id="808" name="Google Shape;808;p177"/>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809" name="Google Shape;809;p177"/>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de los diferentes actores</a:t>
            </a:r>
            <a:endParaRPr b="1" i="0" sz="1400" u="none" cap="none" strike="noStrike">
              <a:solidFill>
                <a:schemeClr val="lt1"/>
              </a:solidFill>
              <a:latin typeface="Nunito"/>
              <a:ea typeface="Nunito"/>
              <a:cs typeface="Nunito"/>
              <a:sym typeface="Nunito"/>
            </a:endParaRPr>
          </a:p>
        </p:txBody>
      </p:sp>
      <p:sp>
        <p:nvSpPr>
          <p:cNvPr id="810" name="Google Shape;810;p177"/>
          <p:cNvSpPr/>
          <p:nvPr/>
        </p:nvSpPr>
        <p:spPr>
          <a:xfrm>
            <a:off x="3614725" y="3117025"/>
            <a:ext cx="34707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811" name="Google Shape;811;p177"/>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organizacionales</a:t>
            </a:r>
            <a:endParaRPr b="1" i="0" sz="1400" u="none" cap="none" strike="noStrike">
              <a:solidFill>
                <a:schemeClr val="lt1"/>
              </a:solidFill>
              <a:latin typeface="Nunito"/>
              <a:ea typeface="Nunito"/>
              <a:cs typeface="Nunito"/>
              <a:sym typeface="Nunito"/>
            </a:endParaRPr>
          </a:p>
        </p:txBody>
      </p:sp>
      <p:sp>
        <p:nvSpPr>
          <p:cNvPr id="812" name="Google Shape;812;p177"/>
          <p:cNvSpPr txBox="1"/>
          <p:nvPr/>
        </p:nvSpPr>
        <p:spPr>
          <a:xfrm>
            <a:off x="3679025" y="1339400"/>
            <a:ext cx="34707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¿Cuál es la disposición y creencias de docentes, apoderados, equipo directivo y  estudiantes para participar de un plan de tutorías?</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y cuánto saben los diferentes actores sobre el plan mismo y sobre cómo funcionan las tutorías y los contenidos técnicos de los aprendizaje a alcanzar?</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latin typeface="Nunito"/>
              <a:ea typeface="Nunito"/>
              <a:cs typeface="Nunito"/>
              <a:sym typeface="Nunito"/>
            </a:endParaRPr>
          </a:p>
        </p:txBody>
      </p:sp>
      <p:sp>
        <p:nvSpPr>
          <p:cNvPr id="813" name="Google Shape;813;p177"/>
          <p:cNvSpPr txBox="1"/>
          <p:nvPr/>
        </p:nvSpPr>
        <p:spPr>
          <a:xfrm>
            <a:off x="47800" y="3584225"/>
            <a:ext cx="3470700" cy="1508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variables del clima organizacional puede afectar positiva o negativamente la implementación de un plan de tutorías?</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acciones complementarias o suplementarias al plan se están realizando en la escuela?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¿Cómo se vincula el plan de tutorías con los objetivos de nuestro PME?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&gt; ¿Qué intereses o información estratégica es relevante?</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1A1A1A"/>
              </a:solidFill>
              <a:latin typeface="Nunito"/>
              <a:ea typeface="Nunito"/>
              <a:cs typeface="Nunito"/>
              <a:sym typeface="Nunito"/>
            </a:endParaRPr>
          </a:p>
        </p:txBody>
      </p:sp>
      <p:sp>
        <p:nvSpPr>
          <p:cNvPr id="814" name="Google Shape;814;p177"/>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815" name="Google Shape;815;p177"/>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8">
  <p:cSld name="CUSTOM_7">
    <p:spTree>
      <p:nvGrpSpPr>
        <p:cNvPr id="816" name="Shape 816"/>
        <p:cNvGrpSpPr/>
        <p:nvPr/>
      </p:nvGrpSpPr>
      <p:grpSpPr>
        <a:xfrm>
          <a:off x="0" y="0"/>
          <a:ext cx="0" cy="0"/>
          <a:chOff x="0" y="0"/>
          <a:chExt cx="0" cy="0"/>
        </a:xfrm>
      </p:grpSpPr>
      <p:sp>
        <p:nvSpPr>
          <p:cNvPr id="817" name="Google Shape;817;p17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18" name="Google Shape;818;p178"/>
          <p:cNvPicPr preferRelativeResize="0"/>
          <p:nvPr/>
        </p:nvPicPr>
        <p:blipFill rotWithShape="1">
          <a:blip r:embed="rId2">
            <a:alphaModFix/>
          </a:blip>
          <a:srcRect b="0" l="0" r="0" t="0"/>
          <a:stretch/>
        </p:blipFill>
        <p:spPr>
          <a:xfrm>
            <a:off x="0" y="0"/>
            <a:ext cx="9144003" cy="514350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9">
  <p:cSld name="CUSTOM_8">
    <p:spTree>
      <p:nvGrpSpPr>
        <p:cNvPr id="819" name="Shape 819"/>
        <p:cNvGrpSpPr/>
        <p:nvPr/>
      </p:nvGrpSpPr>
      <p:grpSpPr>
        <a:xfrm>
          <a:off x="0" y="0"/>
          <a:ext cx="0" cy="0"/>
          <a:chOff x="0" y="0"/>
          <a:chExt cx="0" cy="0"/>
        </a:xfrm>
      </p:grpSpPr>
      <p:sp>
        <p:nvSpPr>
          <p:cNvPr id="820" name="Google Shape;820;p1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21" name="Google Shape;821;p179"/>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822" name="Google Shape;822;p179"/>
          <p:cNvSpPr txBox="1"/>
          <p:nvPr/>
        </p:nvSpPr>
        <p:spPr>
          <a:xfrm>
            <a:off x="6429400" y="810100"/>
            <a:ext cx="2524500" cy="877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Si quieren, pueden usar esta hoja para registrar cualquier información que les sirva para seguir aprendiendo del proceso: </a:t>
            </a:r>
            <a:endParaRPr b="0" i="1" sz="900" u="none" cap="none" strike="noStrike">
              <a:solidFill>
                <a:srgbClr val="004775"/>
              </a:solidFill>
              <a:latin typeface="Nunito"/>
              <a:ea typeface="Nunito"/>
              <a:cs typeface="Nunito"/>
              <a:sym typeface="Nunito"/>
            </a:endParaRPr>
          </a:p>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frases literales, descubrimientos, reflexiones, anécdotas, etc. </a:t>
            </a:r>
            <a:endParaRPr b="0" i="1" sz="900" u="none" cap="none" strike="noStrike">
              <a:solidFill>
                <a:srgbClr val="004775"/>
              </a:solidFill>
              <a:latin typeface="Nunito"/>
              <a:ea typeface="Nunito"/>
              <a:cs typeface="Nunito"/>
              <a:sym typeface="Nunito"/>
            </a:endParaRPr>
          </a:p>
        </p:txBody>
      </p:sp>
      <p:sp>
        <p:nvSpPr>
          <p:cNvPr id="823" name="Google Shape;823;p179"/>
          <p:cNvSpPr/>
          <p:nvPr/>
        </p:nvSpPr>
        <p:spPr>
          <a:xfrm>
            <a:off x="8001000" y="547681"/>
            <a:ext cx="9528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0">
  <p:cSld name="CUSTOM_9">
    <p:spTree>
      <p:nvGrpSpPr>
        <p:cNvPr id="824" name="Shape 824"/>
        <p:cNvGrpSpPr/>
        <p:nvPr/>
      </p:nvGrpSpPr>
      <p:grpSpPr>
        <a:xfrm>
          <a:off x="0" y="0"/>
          <a:ext cx="0" cy="0"/>
          <a:chOff x="0" y="0"/>
          <a:chExt cx="0" cy="0"/>
        </a:xfrm>
      </p:grpSpPr>
      <p:sp>
        <p:nvSpPr>
          <p:cNvPr id="825" name="Google Shape;825;p1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26" name="Google Shape;826;p180"/>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5">
  <p:cSld name="CUSTOM_24">
    <p:spTree>
      <p:nvGrpSpPr>
        <p:cNvPr id="105" name="Shape 105"/>
        <p:cNvGrpSpPr/>
        <p:nvPr/>
      </p:nvGrpSpPr>
      <p:grpSpPr>
        <a:xfrm>
          <a:off x="0" y="0"/>
          <a:ext cx="0" cy="0"/>
          <a:chOff x="0" y="0"/>
          <a:chExt cx="0" cy="0"/>
        </a:xfrm>
      </p:grpSpPr>
      <p:pic>
        <p:nvPicPr>
          <p:cNvPr id="106" name="Google Shape;106;p48"/>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107" name="Google Shape;107;p48"/>
          <p:cNvPicPr preferRelativeResize="0"/>
          <p:nvPr/>
        </p:nvPicPr>
        <p:blipFill rotWithShape="1">
          <a:blip r:embed="rId3">
            <a:alphaModFix/>
          </a:blip>
          <a:srcRect b="0" l="0" r="0" t="0"/>
          <a:stretch/>
        </p:blipFill>
        <p:spPr>
          <a:xfrm>
            <a:off x="7880625" y="4307111"/>
            <a:ext cx="572700" cy="5727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1">
  <p:cSld name="CUSTOM_10">
    <p:spTree>
      <p:nvGrpSpPr>
        <p:cNvPr id="827" name="Shape 827"/>
        <p:cNvGrpSpPr/>
        <p:nvPr/>
      </p:nvGrpSpPr>
      <p:grpSpPr>
        <a:xfrm>
          <a:off x="0" y="0"/>
          <a:ext cx="0" cy="0"/>
          <a:chOff x="0" y="0"/>
          <a:chExt cx="0" cy="0"/>
        </a:xfrm>
      </p:grpSpPr>
      <p:sp>
        <p:nvSpPr>
          <p:cNvPr id="828" name="Google Shape;828;p1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29" name="Google Shape;829;p181"/>
          <p:cNvPicPr preferRelativeResize="0"/>
          <p:nvPr/>
        </p:nvPicPr>
        <p:blipFill rotWithShape="1">
          <a:blip r:embed="rId2">
            <a:alphaModFix/>
          </a:blip>
          <a:srcRect b="0" l="0" r="0" t="0"/>
          <a:stretch/>
        </p:blipFill>
        <p:spPr>
          <a:xfrm>
            <a:off x="-9" y="0"/>
            <a:ext cx="9144008" cy="51434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spTree>
      <p:nvGrpSpPr>
        <p:cNvPr id="830" name="Shape 830"/>
        <p:cNvGrpSpPr/>
        <p:nvPr/>
      </p:nvGrpSpPr>
      <p:grpSpPr>
        <a:xfrm>
          <a:off x="0" y="0"/>
          <a:ext cx="0" cy="0"/>
          <a:chOff x="0" y="0"/>
          <a:chExt cx="0" cy="0"/>
        </a:xfrm>
      </p:grpSpPr>
      <p:sp>
        <p:nvSpPr>
          <p:cNvPr id="831" name="Google Shape;831;p1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32" name="Google Shape;832;p182"/>
          <p:cNvPicPr preferRelativeResize="0"/>
          <p:nvPr/>
        </p:nvPicPr>
        <p:blipFill rotWithShape="1">
          <a:blip r:embed="rId2">
            <a:alphaModFix/>
          </a:blip>
          <a:srcRect b="0" l="0" r="0" t="0"/>
          <a:stretch/>
        </p:blipFill>
        <p:spPr>
          <a:xfrm>
            <a:off x="0" y="0"/>
            <a:ext cx="9144008" cy="5143501"/>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3">
  <p:cSld name="CUSTOM_12">
    <p:spTree>
      <p:nvGrpSpPr>
        <p:cNvPr id="833" name="Shape 833"/>
        <p:cNvGrpSpPr/>
        <p:nvPr/>
      </p:nvGrpSpPr>
      <p:grpSpPr>
        <a:xfrm>
          <a:off x="0" y="0"/>
          <a:ext cx="0" cy="0"/>
          <a:chOff x="0" y="0"/>
          <a:chExt cx="0" cy="0"/>
        </a:xfrm>
      </p:grpSpPr>
      <p:pic>
        <p:nvPicPr>
          <p:cNvPr id="834" name="Google Shape;834;p183"/>
          <p:cNvPicPr preferRelativeResize="0"/>
          <p:nvPr/>
        </p:nvPicPr>
        <p:blipFill rotWithShape="1">
          <a:blip r:embed="rId2">
            <a:alphaModFix/>
          </a:blip>
          <a:srcRect b="0" l="0" r="0" t="0"/>
          <a:stretch/>
        </p:blipFill>
        <p:spPr>
          <a:xfrm>
            <a:off x="0" y="0"/>
            <a:ext cx="9144003" cy="5143493"/>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4">
  <p:cSld name="CUSTOM_13">
    <p:spTree>
      <p:nvGrpSpPr>
        <p:cNvPr id="835" name="Shape 835"/>
        <p:cNvGrpSpPr/>
        <p:nvPr/>
      </p:nvGrpSpPr>
      <p:grpSpPr>
        <a:xfrm>
          <a:off x="0" y="0"/>
          <a:ext cx="0" cy="0"/>
          <a:chOff x="0" y="0"/>
          <a:chExt cx="0" cy="0"/>
        </a:xfrm>
      </p:grpSpPr>
      <p:sp>
        <p:nvSpPr>
          <p:cNvPr id="836" name="Google Shape;836;p1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37" name="Google Shape;837;p184"/>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838" name="Google Shape;838;p184"/>
          <p:cNvSpPr txBox="1"/>
          <p:nvPr/>
        </p:nvSpPr>
        <p:spPr>
          <a:xfrm>
            <a:off x="370586" y="112310"/>
            <a:ext cx="3279300" cy="3819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FFFFFF"/>
                </a:solidFill>
                <a:latin typeface="Lora"/>
                <a:ea typeface="Lora"/>
                <a:cs typeface="Lora"/>
                <a:sym typeface="Lora"/>
              </a:rPr>
              <a:t>Plan de Trabajo Tutorías</a:t>
            </a:r>
            <a:endParaRPr b="1" i="0" sz="1800" u="none" cap="none" strike="noStrike">
              <a:solidFill>
                <a:srgbClr val="FFFFFF"/>
              </a:solidFill>
              <a:latin typeface="Lora"/>
              <a:ea typeface="Lora"/>
              <a:cs typeface="Lora"/>
              <a:sym typeface="Lora"/>
            </a:endParaRPr>
          </a:p>
        </p:txBody>
      </p:sp>
      <p:sp>
        <p:nvSpPr>
          <p:cNvPr id="839" name="Google Shape;839;p184"/>
          <p:cNvSpPr/>
          <p:nvPr/>
        </p:nvSpPr>
        <p:spPr>
          <a:xfrm>
            <a:off x="603675" y="1267675"/>
            <a:ext cx="821100" cy="209400"/>
          </a:xfrm>
          <a:prstGeom prst="rect">
            <a:avLst/>
          </a:prstGeom>
          <a:solidFill>
            <a:srgbClr val="48BFC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s" sz="900" u="none" cap="none" strike="noStrike">
                <a:solidFill>
                  <a:schemeClr val="dk1"/>
                </a:solidFill>
                <a:latin typeface="Nunito"/>
                <a:ea typeface="Nunito"/>
                <a:cs typeface="Nunito"/>
                <a:sym typeface="Nunito"/>
              </a:rPr>
              <a:t>Acciones</a:t>
            </a:r>
            <a:endParaRPr b="1" i="0" sz="9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4">
    <p:spTree>
      <p:nvGrpSpPr>
        <p:cNvPr id="840" name="Shape 840"/>
        <p:cNvGrpSpPr/>
        <p:nvPr/>
      </p:nvGrpSpPr>
      <p:grpSpPr>
        <a:xfrm>
          <a:off x="0" y="0"/>
          <a:ext cx="0" cy="0"/>
          <a:chOff x="0" y="0"/>
          <a:chExt cx="0" cy="0"/>
        </a:xfrm>
      </p:grpSpPr>
      <p:sp>
        <p:nvSpPr>
          <p:cNvPr id="841" name="Google Shape;841;p1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42" name="Google Shape;842;p185"/>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6">
  <p:cSld name="CUSTOM_15">
    <p:spTree>
      <p:nvGrpSpPr>
        <p:cNvPr id="843" name="Shape 843"/>
        <p:cNvGrpSpPr/>
        <p:nvPr/>
      </p:nvGrpSpPr>
      <p:grpSpPr>
        <a:xfrm>
          <a:off x="0" y="0"/>
          <a:ext cx="0" cy="0"/>
          <a:chOff x="0" y="0"/>
          <a:chExt cx="0" cy="0"/>
        </a:xfrm>
      </p:grpSpPr>
      <p:sp>
        <p:nvSpPr>
          <p:cNvPr id="844" name="Google Shape;844;p1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45" name="Google Shape;845;p186"/>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846" name="Google Shape;846;p186"/>
          <p:cNvSpPr/>
          <p:nvPr/>
        </p:nvSpPr>
        <p:spPr>
          <a:xfrm>
            <a:off x="795779" y="1512918"/>
            <a:ext cx="992700" cy="992700"/>
          </a:xfrm>
          <a:prstGeom prst="ellipse">
            <a:avLst/>
          </a:prstGeom>
          <a:solidFill>
            <a:srgbClr val="F59E1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Onest"/>
              <a:ea typeface="Onest"/>
              <a:cs typeface="Onest"/>
              <a:sym typeface="Onest"/>
            </a:endParaRPr>
          </a:p>
        </p:txBody>
      </p:sp>
      <p:sp>
        <p:nvSpPr>
          <p:cNvPr id="847" name="Google Shape;847;p186"/>
          <p:cNvSpPr txBox="1"/>
          <p:nvPr/>
        </p:nvSpPr>
        <p:spPr>
          <a:xfrm>
            <a:off x="781625" y="1707763"/>
            <a:ext cx="9867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Evaluación Formativa</a:t>
            </a:r>
            <a:endParaRPr b="1" i="0" sz="100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 pre</a:t>
            </a:r>
            <a:endParaRPr b="1" i="0" sz="1000" u="none" cap="none" strike="noStrike">
              <a:solidFill>
                <a:srgbClr val="FFFFFF"/>
              </a:solidFill>
              <a:latin typeface="Nunito"/>
              <a:ea typeface="Nunito"/>
              <a:cs typeface="Nunito"/>
              <a:sym typeface="Nunito"/>
            </a:endParaRPr>
          </a:p>
        </p:txBody>
      </p:sp>
      <p:sp>
        <p:nvSpPr>
          <p:cNvPr id="848" name="Google Shape;848;p186"/>
          <p:cNvSpPr/>
          <p:nvPr/>
        </p:nvSpPr>
        <p:spPr>
          <a:xfrm>
            <a:off x="7619504" y="1548293"/>
            <a:ext cx="992700" cy="992700"/>
          </a:xfrm>
          <a:prstGeom prst="ellipse">
            <a:avLst/>
          </a:prstGeom>
          <a:solidFill>
            <a:srgbClr val="E34B6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Onest"/>
              <a:ea typeface="Onest"/>
              <a:cs typeface="Onest"/>
              <a:sym typeface="Onest"/>
            </a:endParaRPr>
          </a:p>
        </p:txBody>
      </p:sp>
      <p:sp>
        <p:nvSpPr>
          <p:cNvPr id="849" name="Google Shape;849;p186"/>
          <p:cNvSpPr txBox="1"/>
          <p:nvPr/>
        </p:nvSpPr>
        <p:spPr>
          <a:xfrm>
            <a:off x="7478979" y="1666906"/>
            <a:ext cx="12738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Evaluación Formativa post</a:t>
            </a:r>
            <a:endParaRPr b="1" i="0" sz="1000" u="none" cap="none" strike="noStrike">
              <a:solidFill>
                <a:srgbClr val="FFFFFF"/>
              </a:solidFill>
              <a:latin typeface="Nunito"/>
              <a:ea typeface="Nunito"/>
              <a:cs typeface="Nunito"/>
              <a:sym typeface="Nunito"/>
            </a:endParaRPr>
          </a:p>
        </p:txBody>
      </p:sp>
      <p:sp>
        <p:nvSpPr>
          <p:cNvPr id="850" name="Google Shape;850;p186"/>
          <p:cNvSpPr/>
          <p:nvPr/>
        </p:nvSpPr>
        <p:spPr>
          <a:xfrm>
            <a:off x="140554" y="898181"/>
            <a:ext cx="992700" cy="992700"/>
          </a:xfrm>
          <a:prstGeom prst="ellipse">
            <a:avLst/>
          </a:prstGeom>
          <a:solidFill>
            <a:srgbClr val="6DBDC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highlight>
                <a:srgbClr val="6DBDCB"/>
              </a:highlight>
              <a:latin typeface="Onest"/>
              <a:ea typeface="Onest"/>
              <a:cs typeface="Onest"/>
              <a:sym typeface="Onest"/>
            </a:endParaRPr>
          </a:p>
        </p:txBody>
      </p:sp>
      <p:sp>
        <p:nvSpPr>
          <p:cNvPr id="851" name="Google Shape;851;p186"/>
          <p:cNvSpPr txBox="1"/>
          <p:nvPr/>
        </p:nvSpPr>
        <p:spPr>
          <a:xfrm>
            <a:off x="4" y="1110431"/>
            <a:ext cx="12738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Diagnóstico categorización</a:t>
            </a:r>
            <a:endParaRPr b="1" i="0" sz="1000" u="none" cap="none" strike="noStrike">
              <a:solidFill>
                <a:srgbClr val="FFFFFF"/>
              </a:solidFill>
              <a:latin typeface="Nunito"/>
              <a:ea typeface="Nunito"/>
              <a:cs typeface="Nunito"/>
              <a:sym typeface="Nuni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6">
    <p:spTree>
      <p:nvGrpSpPr>
        <p:cNvPr id="852" name="Shape 852"/>
        <p:cNvGrpSpPr/>
        <p:nvPr/>
      </p:nvGrpSpPr>
      <p:grpSpPr>
        <a:xfrm>
          <a:off x="0" y="0"/>
          <a:ext cx="0" cy="0"/>
          <a:chOff x="0" y="0"/>
          <a:chExt cx="0" cy="0"/>
        </a:xfrm>
      </p:grpSpPr>
      <p:sp>
        <p:nvSpPr>
          <p:cNvPr id="853" name="Google Shape;853;p1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54" name="Google Shape;854;p187"/>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8">
  <p:cSld name="CUSTOM_17">
    <p:spTree>
      <p:nvGrpSpPr>
        <p:cNvPr id="855" name="Shape 855"/>
        <p:cNvGrpSpPr/>
        <p:nvPr/>
      </p:nvGrpSpPr>
      <p:grpSpPr>
        <a:xfrm>
          <a:off x="0" y="0"/>
          <a:ext cx="0" cy="0"/>
          <a:chOff x="0" y="0"/>
          <a:chExt cx="0" cy="0"/>
        </a:xfrm>
      </p:grpSpPr>
      <p:sp>
        <p:nvSpPr>
          <p:cNvPr id="856" name="Google Shape;856;p1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57" name="Google Shape;857;p18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858" name="Google Shape;858;p188"/>
          <p:cNvSpPr txBox="1"/>
          <p:nvPr/>
        </p:nvSpPr>
        <p:spPr>
          <a:xfrm>
            <a:off x="0" y="35727"/>
            <a:ext cx="9144000" cy="894000"/>
          </a:xfrm>
          <a:prstGeom prst="rect">
            <a:avLst/>
          </a:prstGeom>
          <a:solidFill>
            <a:srgbClr val="40B391"/>
          </a:solidFill>
          <a:ln>
            <a:noFill/>
          </a:ln>
        </p:spPr>
        <p:txBody>
          <a:bodyPr anchorCtr="0" anchor="t" bIns="18000" lIns="306000" spcFirstLastPara="1" rIns="270000" wrap="square" tIns="90000">
            <a:sp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Evaluar para aprender</a:t>
            </a:r>
            <a:endParaRPr b="1" i="0" sz="1500" u="none" cap="none" strike="noStrike">
              <a:solidFill>
                <a:schemeClr val="lt1"/>
              </a:solidFill>
              <a:latin typeface="Lora"/>
              <a:ea typeface="Lora"/>
              <a:cs typeface="Lora"/>
              <a:sym typeface="Lora"/>
            </a:endParaRPr>
          </a:p>
          <a:p>
            <a:pPr indent="0" lvl="0" marL="0" marR="0" rtl="0" algn="l">
              <a:lnSpc>
                <a:spcPct val="100000"/>
              </a:lnSpc>
              <a:spcBef>
                <a:spcPts val="60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Pueden realizar un ejercicio de revisión que incorpore las voces de las diferentes personas que han participado de una acción o proceso en particular.</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Registren la información obtenida como punto de partida para el siguiente plan de tutorías.  Celebren y comuniquen los logros con toda la comunidad educativa.</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400"/>
              <a:buFont typeface="Arial"/>
              <a:buNone/>
            </a:pPr>
            <a:r>
              <a:t/>
            </a:r>
            <a:endParaRPr b="0" i="1" sz="4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p:cSld name="CUSTOM_18">
    <p:spTree>
      <p:nvGrpSpPr>
        <p:cNvPr id="859" name="Shape 859"/>
        <p:cNvGrpSpPr/>
        <p:nvPr/>
      </p:nvGrpSpPr>
      <p:grpSpPr>
        <a:xfrm>
          <a:off x="0" y="0"/>
          <a:ext cx="0" cy="0"/>
          <a:chOff x="0" y="0"/>
          <a:chExt cx="0" cy="0"/>
        </a:xfrm>
      </p:grpSpPr>
      <p:sp>
        <p:nvSpPr>
          <p:cNvPr id="860" name="Google Shape;860;p1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61" name="Google Shape;861;p189"/>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862" name="Google Shape;862;p189"/>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863" name="Google Shape;863;p189"/>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864" name="Google Shape;864;p189"/>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865" name="Google Shape;865;p189"/>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1">
  <p:cSld name="CUSTOM_18_1">
    <p:spTree>
      <p:nvGrpSpPr>
        <p:cNvPr id="866" name="Shape 866"/>
        <p:cNvGrpSpPr/>
        <p:nvPr/>
      </p:nvGrpSpPr>
      <p:grpSpPr>
        <a:xfrm>
          <a:off x="0" y="0"/>
          <a:ext cx="0" cy="0"/>
          <a:chOff x="0" y="0"/>
          <a:chExt cx="0" cy="0"/>
        </a:xfrm>
      </p:grpSpPr>
      <p:sp>
        <p:nvSpPr>
          <p:cNvPr id="867" name="Google Shape;867;p1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68" name="Google Shape;868;p190"/>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869" name="Google Shape;869;p190"/>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870" name="Google Shape;870;p190"/>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871" name="Google Shape;871;p190"/>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872" name="Google Shape;872;p190"/>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873" name="Google Shape;873;p190"/>
          <p:cNvPicPr preferRelativeResize="0"/>
          <p:nvPr/>
        </p:nvPicPr>
        <p:blipFill rotWithShape="1">
          <a:blip r:embed="rId3">
            <a:alphaModFix/>
          </a:blip>
          <a:srcRect b="0" l="734" r="0" t="0"/>
          <a:stretch/>
        </p:blipFill>
        <p:spPr>
          <a:xfrm>
            <a:off x="0" y="0"/>
            <a:ext cx="9144001" cy="7427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6">
  <p:cSld name="CUSTOM_15">
    <p:spTree>
      <p:nvGrpSpPr>
        <p:cNvPr id="108" name="Shape 108"/>
        <p:cNvGrpSpPr/>
        <p:nvPr/>
      </p:nvGrpSpPr>
      <p:grpSpPr>
        <a:xfrm>
          <a:off x="0" y="0"/>
          <a:ext cx="0" cy="0"/>
          <a:chOff x="0" y="0"/>
          <a:chExt cx="0" cy="0"/>
        </a:xfrm>
      </p:grpSpPr>
      <p:sp>
        <p:nvSpPr>
          <p:cNvPr id="109" name="Google Shape;109;p49"/>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10" name="Google Shape;110;p49"/>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11" name="Google Shape;111;p49"/>
          <p:cNvSpPr/>
          <p:nvPr/>
        </p:nvSpPr>
        <p:spPr>
          <a:xfrm>
            <a:off x="795779" y="1512918"/>
            <a:ext cx="992700" cy="992700"/>
          </a:xfrm>
          <a:prstGeom prst="ellipse">
            <a:avLst/>
          </a:prstGeom>
          <a:solidFill>
            <a:srgbClr val="F59E1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Onest"/>
              <a:ea typeface="Onest"/>
              <a:cs typeface="Onest"/>
              <a:sym typeface="Onest"/>
            </a:endParaRPr>
          </a:p>
        </p:txBody>
      </p:sp>
      <p:sp>
        <p:nvSpPr>
          <p:cNvPr id="112" name="Google Shape;112;p49"/>
          <p:cNvSpPr txBox="1"/>
          <p:nvPr/>
        </p:nvSpPr>
        <p:spPr>
          <a:xfrm>
            <a:off x="781625" y="1707763"/>
            <a:ext cx="9867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Sesión 1 de bienvenida</a:t>
            </a:r>
            <a:endParaRPr b="1" i="0" sz="1000" u="none" cap="none" strike="noStrike">
              <a:solidFill>
                <a:srgbClr val="FFFFFF"/>
              </a:solidFill>
              <a:latin typeface="Nunito"/>
              <a:ea typeface="Nunito"/>
              <a:cs typeface="Nunito"/>
              <a:sym typeface="Nunito"/>
            </a:endParaRPr>
          </a:p>
        </p:txBody>
      </p:sp>
      <p:sp>
        <p:nvSpPr>
          <p:cNvPr id="113" name="Google Shape;113;p49"/>
          <p:cNvSpPr/>
          <p:nvPr/>
        </p:nvSpPr>
        <p:spPr>
          <a:xfrm>
            <a:off x="7619504" y="1548293"/>
            <a:ext cx="992700" cy="992700"/>
          </a:xfrm>
          <a:prstGeom prst="ellipse">
            <a:avLst/>
          </a:prstGeom>
          <a:solidFill>
            <a:srgbClr val="E34B6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Onest"/>
              <a:ea typeface="Onest"/>
              <a:cs typeface="Onest"/>
              <a:sym typeface="Onest"/>
            </a:endParaRPr>
          </a:p>
        </p:txBody>
      </p:sp>
      <p:sp>
        <p:nvSpPr>
          <p:cNvPr id="114" name="Google Shape;114;p49"/>
          <p:cNvSpPr txBox="1"/>
          <p:nvPr/>
        </p:nvSpPr>
        <p:spPr>
          <a:xfrm>
            <a:off x="7478979" y="1666906"/>
            <a:ext cx="12738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Sesión 9</a:t>
            </a:r>
            <a:endParaRPr b="1" i="0" sz="100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Evaluación y cierre</a:t>
            </a:r>
            <a:endParaRPr b="1" i="0" sz="1000" u="none" cap="none" strike="noStrike">
              <a:solidFill>
                <a:srgbClr val="FFFFFF"/>
              </a:solidFill>
              <a:latin typeface="Nunito"/>
              <a:ea typeface="Nunito"/>
              <a:cs typeface="Nunito"/>
              <a:sym typeface="Nunito"/>
            </a:endParaRPr>
          </a:p>
        </p:txBody>
      </p:sp>
      <p:sp>
        <p:nvSpPr>
          <p:cNvPr id="115" name="Google Shape;115;p49"/>
          <p:cNvSpPr/>
          <p:nvPr/>
        </p:nvSpPr>
        <p:spPr>
          <a:xfrm>
            <a:off x="140554" y="898181"/>
            <a:ext cx="992700" cy="992700"/>
          </a:xfrm>
          <a:prstGeom prst="ellipse">
            <a:avLst/>
          </a:prstGeom>
          <a:solidFill>
            <a:srgbClr val="6DBDC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highlight>
                <a:srgbClr val="6DBDCB"/>
              </a:highlight>
              <a:latin typeface="Onest"/>
              <a:ea typeface="Onest"/>
              <a:cs typeface="Onest"/>
              <a:sym typeface="Onest"/>
            </a:endParaRPr>
          </a:p>
        </p:txBody>
      </p:sp>
      <p:sp>
        <p:nvSpPr>
          <p:cNvPr id="116" name="Google Shape;116;p49"/>
          <p:cNvSpPr txBox="1"/>
          <p:nvPr/>
        </p:nvSpPr>
        <p:spPr>
          <a:xfrm>
            <a:off x="4" y="1110431"/>
            <a:ext cx="1273800" cy="66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 sz="1000" u="none" cap="none" strike="noStrike">
                <a:solidFill>
                  <a:srgbClr val="FFFFFF"/>
                </a:solidFill>
                <a:latin typeface="Nunito"/>
                <a:ea typeface="Nunito"/>
                <a:cs typeface="Nunito"/>
                <a:sym typeface="Nunito"/>
              </a:rPr>
              <a:t>Diagnóstico categorización</a:t>
            </a:r>
            <a:endParaRPr b="1" i="0" sz="1000" u="none" cap="none" strike="noStrike">
              <a:solidFill>
                <a:srgbClr val="FFFFFF"/>
              </a:solidFill>
              <a:latin typeface="Nunito"/>
              <a:ea typeface="Nunito"/>
              <a:cs typeface="Nunito"/>
              <a:sym typeface="Nunito"/>
            </a:endParaRPr>
          </a:p>
        </p:txBody>
      </p:sp>
      <p:pic>
        <p:nvPicPr>
          <p:cNvPr id="117" name="Google Shape;117;p49"/>
          <p:cNvPicPr preferRelativeResize="0"/>
          <p:nvPr/>
        </p:nvPicPr>
        <p:blipFill rotWithShape="1">
          <a:blip r:embed="rId3">
            <a:alphaModFix/>
          </a:blip>
          <a:srcRect b="0" l="0" r="0" t="0"/>
          <a:stretch/>
        </p:blipFill>
        <p:spPr>
          <a:xfrm>
            <a:off x="5596500" y="4401900"/>
            <a:ext cx="640525" cy="640525"/>
          </a:xfrm>
          <a:prstGeom prst="rect">
            <a:avLst/>
          </a:prstGeom>
          <a:noFill/>
          <a:ln>
            <a:noFill/>
          </a:ln>
        </p:spPr>
      </p:pic>
      <p:pic>
        <p:nvPicPr>
          <p:cNvPr id="118" name="Google Shape;118;p49"/>
          <p:cNvPicPr preferRelativeResize="0"/>
          <p:nvPr/>
        </p:nvPicPr>
        <p:blipFill rotWithShape="1">
          <a:blip r:embed="rId3">
            <a:alphaModFix/>
          </a:blip>
          <a:srcRect b="0" l="0" r="0" t="0"/>
          <a:stretch/>
        </p:blipFill>
        <p:spPr>
          <a:xfrm>
            <a:off x="7691750" y="3274050"/>
            <a:ext cx="640525" cy="640525"/>
          </a:xfrm>
          <a:prstGeom prst="rect">
            <a:avLst/>
          </a:prstGeom>
          <a:noFill/>
          <a:ln>
            <a:noFill/>
          </a:ln>
        </p:spPr>
      </p:pic>
      <p:grpSp>
        <p:nvGrpSpPr>
          <p:cNvPr id="119" name="Google Shape;119;p49"/>
          <p:cNvGrpSpPr/>
          <p:nvPr/>
        </p:nvGrpSpPr>
        <p:grpSpPr>
          <a:xfrm>
            <a:off x="2237675" y="1890875"/>
            <a:ext cx="400800" cy="358800"/>
            <a:chOff x="2237675" y="1890875"/>
            <a:chExt cx="400800" cy="358800"/>
          </a:xfrm>
        </p:grpSpPr>
        <p:sp>
          <p:nvSpPr>
            <p:cNvPr id="120" name="Google Shape;120;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21" name="Google Shape;121;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S2</a:t>
              </a:r>
              <a:endParaRPr b="1" i="0" sz="1000" u="none" cap="none" strike="noStrike">
                <a:solidFill>
                  <a:schemeClr val="lt1"/>
                </a:solidFill>
                <a:latin typeface="Nunito"/>
                <a:ea typeface="Nunito"/>
                <a:cs typeface="Nunito"/>
                <a:sym typeface="Nunito"/>
              </a:endParaRPr>
            </a:p>
          </p:txBody>
        </p:sp>
      </p:grpSp>
      <p:grpSp>
        <p:nvGrpSpPr>
          <p:cNvPr id="122" name="Google Shape;122;p49"/>
          <p:cNvGrpSpPr/>
          <p:nvPr/>
        </p:nvGrpSpPr>
        <p:grpSpPr>
          <a:xfrm>
            <a:off x="2999675" y="1890875"/>
            <a:ext cx="400800" cy="358800"/>
            <a:chOff x="2237675" y="1890875"/>
            <a:chExt cx="400800" cy="358800"/>
          </a:xfrm>
        </p:grpSpPr>
        <p:sp>
          <p:nvSpPr>
            <p:cNvPr id="123" name="Google Shape;123;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24" name="Google Shape;124;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S3</a:t>
              </a:r>
              <a:endParaRPr b="1" i="0" sz="1000" u="none" cap="none" strike="noStrike">
                <a:solidFill>
                  <a:schemeClr val="lt1"/>
                </a:solidFill>
                <a:latin typeface="Nunito"/>
                <a:ea typeface="Nunito"/>
                <a:cs typeface="Nunito"/>
                <a:sym typeface="Nunito"/>
              </a:endParaRPr>
            </a:p>
          </p:txBody>
        </p:sp>
      </p:grpSp>
      <p:grpSp>
        <p:nvGrpSpPr>
          <p:cNvPr id="125" name="Google Shape;125;p49"/>
          <p:cNvGrpSpPr/>
          <p:nvPr/>
        </p:nvGrpSpPr>
        <p:grpSpPr>
          <a:xfrm>
            <a:off x="3761675" y="1890875"/>
            <a:ext cx="400800" cy="358800"/>
            <a:chOff x="2237675" y="1890875"/>
            <a:chExt cx="400800" cy="358800"/>
          </a:xfrm>
        </p:grpSpPr>
        <p:sp>
          <p:nvSpPr>
            <p:cNvPr id="126" name="Google Shape;126;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27" name="Google Shape;127;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S4</a:t>
              </a:r>
              <a:endParaRPr b="1" i="0" sz="1000" u="none" cap="none" strike="noStrike">
                <a:solidFill>
                  <a:schemeClr val="lt1"/>
                </a:solidFill>
                <a:latin typeface="Nunito"/>
                <a:ea typeface="Nunito"/>
                <a:cs typeface="Nunito"/>
                <a:sym typeface="Nunito"/>
              </a:endParaRPr>
            </a:p>
          </p:txBody>
        </p:sp>
      </p:grpSp>
      <p:grpSp>
        <p:nvGrpSpPr>
          <p:cNvPr id="128" name="Google Shape;128;p49"/>
          <p:cNvGrpSpPr/>
          <p:nvPr/>
        </p:nvGrpSpPr>
        <p:grpSpPr>
          <a:xfrm>
            <a:off x="4523675" y="1890875"/>
            <a:ext cx="400800" cy="358800"/>
            <a:chOff x="2237675" y="1890875"/>
            <a:chExt cx="400800" cy="358800"/>
          </a:xfrm>
        </p:grpSpPr>
        <p:sp>
          <p:nvSpPr>
            <p:cNvPr id="129" name="Google Shape;129;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30" name="Google Shape;130;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S5</a:t>
              </a:r>
              <a:endParaRPr b="1" i="0" sz="1000" u="none" cap="none" strike="noStrike">
                <a:solidFill>
                  <a:schemeClr val="lt1"/>
                </a:solidFill>
                <a:latin typeface="Nunito"/>
                <a:ea typeface="Nunito"/>
                <a:cs typeface="Nunito"/>
                <a:sym typeface="Nunito"/>
              </a:endParaRPr>
            </a:p>
          </p:txBody>
        </p:sp>
      </p:grpSp>
      <p:grpSp>
        <p:nvGrpSpPr>
          <p:cNvPr id="131" name="Google Shape;131;p49"/>
          <p:cNvGrpSpPr/>
          <p:nvPr/>
        </p:nvGrpSpPr>
        <p:grpSpPr>
          <a:xfrm>
            <a:off x="5285675" y="1890875"/>
            <a:ext cx="400800" cy="358800"/>
            <a:chOff x="2237675" y="1890875"/>
            <a:chExt cx="400800" cy="358800"/>
          </a:xfrm>
        </p:grpSpPr>
        <p:sp>
          <p:nvSpPr>
            <p:cNvPr id="132" name="Google Shape;132;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33" name="Google Shape;133;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S6</a:t>
              </a:r>
              <a:endParaRPr b="1" i="0" sz="1000" u="none" cap="none" strike="noStrike">
                <a:solidFill>
                  <a:schemeClr val="lt1"/>
                </a:solidFill>
                <a:latin typeface="Nunito"/>
                <a:ea typeface="Nunito"/>
                <a:cs typeface="Nunito"/>
                <a:sym typeface="Nunito"/>
              </a:endParaRPr>
            </a:p>
          </p:txBody>
        </p:sp>
      </p:grpSp>
      <p:grpSp>
        <p:nvGrpSpPr>
          <p:cNvPr id="134" name="Google Shape;134;p49"/>
          <p:cNvGrpSpPr/>
          <p:nvPr/>
        </p:nvGrpSpPr>
        <p:grpSpPr>
          <a:xfrm>
            <a:off x="6047675" y="1890875"/>
            <a:ext cx="400800" cy="358800"/>
            <a:chOff x="2237675" y="1890875"/>
            <a:chExt cx="400800" cy="358800"/>
          </a:xfrm>
        </p:grpSpPr>
        <p:sp>
          <p:nvSpPr>
            <p:cNvPr id="135" name="Google Shape;135;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36" name="Google Shape;136;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S7</a:t>
              </a:r>
              <a:endParaRPr b="1" i="0" sz="1000" u="none" cap="none" strike="noStrike">
                <a:solidFill>
                  <a:schemeClr val="lt1"/>
                </a:solidFill>
                <a:latin typeface="Nunito"/>
                <a:ea typeface="Nunito"/>
                <a:cs typeface="Nunito"/>
                <a:sym typeface="Nunito"/>
              </a:endParaRPr>
            </a:p>
          </p:txBody>
        </p:sp>
      </p:grpSp>
      <p:grpSp>
        <p:nvGrpSpPr>
          <p:cNvPr id="137" name="Google Shape;137;p49"/>
          <p:cNvGrpSpPr/>
          <p:nvPr/>
        </p:nvGrpSpPr>
        <p:grpSpPr>
          <a:xfrm>
            <a:off x="6809675" y="1890875"/>
            <a:ext cx="400800" cy="358800"/>
            <a:chOff x="2237675" y="1890875"/>
            <a:chExt cx="400800" cy="358800"/>
          </a:xfrm>
        </p:grpSpPr>
        <p:sp>
          <p:nvSpPr>
            <p:cNvPr id="138" name="Google Shape;138;p49"/>
            <p:cNvSpPr/>
            <p:nvPr/>
          </p:nvSpPr>
          <p:spPr>
            <a:xfrm>
              <a:off x="2237675" y="1890875"/>
              <a:ext cx="362100" cy="358800"/>
            </a:xfrm>
            <a:prstGeom prst="ellipse">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
                <a:buFont typeface="Arial"/>
                <a:buNone/>
              </a:pPr>
              <a:r>
                <a:t/>
              </a:r>
              <a:endParaRPr b="1" i="0" sz="100" u="none" cap="none" strike="noStrike">
                <a:solidFill>
                  <a:schemeClr val="lt1"/>
                </a:solidFill>
                <a:highlight>
                  <a:srgbClr val="004776"/>
                </a:highlight>
                <a:latin typeface="Nunito"/>
                <a:ea typeface="Nunito"/>
                <a:cs typeface="Nunito"/>
                <a:sym typeface="Nunito"/>
              </a:endParaRPr>
            </a:p>
          </p:txBody>
        </p:sp>
        <p:sp>
          <p:nvSpPr>
            <p:cNvPr id="139" name="Google Shape;139;p49"/>
            <p:cNvSpPr txBox="1"/>
            <p:nvPr/>
          </p:nvSpPr>
          <p:spPr>
            <a:xfrm>
              <a:off x="2237675" y="1890875"/>
              <a:ext cx="400800" cy="35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s" sz="1000" u="none" cap="none" strike="noStrike">
                  <a:solidFill>
                    <a:schemeClr val="lt1"/>
                  </a:solidFill>
                  <a:latin typeface="Nunito"/>
                  <a:ea typeface="Nunito"/>
                  <a:cs typeface="Nunito"/>
                  <a:sym typeface="Nunito"/>
                </a:rPr>
                <a:t>S8</a:t>
              </a:r>
              <a:endParaRPr b="1" i="0" sz="1000" u="none" cap="none" strike="noStrike">
                <a:solidFill>
                  <a:schemeClr val="lt1"/>
                </a:solidFill>
                <a:latin typeface="Nunito"/>
                <a:ea typeface="Nunito"/>
                <a:cs typeface="Nunito"/>
                <a:sym typeface="Nunito"/>
              </a:endParaRPr>
            </a:p>
          </p:txBody>
        </p:sp>
      </p:gr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0">
  <p:cSld name="CUSTOM_19">
    <p:spTree>
      <p:nvGrpSpPr>
        <p:cNvPr id="874" name="Shape 874"/>
        <p:cNvGrpSpPr/>
        <p:nvPr/>
      </p:nvGrpSpPr>
      <p:grpSpPr>
        <a:xfrm>
          <a:off x="0" y="0"/>
          <a:ext cx="0" cy="0"/>
          <a:chOff x="0" y="0"/>
          <a:chExt cx="0" cy="0"/>
        </a:xfrm>
      </p:grpSpPr>
      <p:sp>
        <p:nvSpPr>
          <p:cNvPr id="875" name="Google Shape;875;p1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76" name="Google Shape;876;p191"/>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1">
  <p:cSld name="CUSTOM_20">
    <p:spTree>
      <p:nvGrpSpPr>
        <p:cNvPr id="877" name="Shape 877"/>
        <p:cNvGrpSpPr/>
        <p:nvPr/>
      </p:nvGrpSpPr>
      <p:grpSpPr>
        <a:xfrm>
          <a:off x="0" y="0"/>
          <a:ext cx="0" cy="0"/>
          <a:chOff x="0" y="0"/>
          <a:chExt cx="0" cy="0"/>
        </a:xfrm>
      </p:grpSpPr>
      <p:sp>
        <p:nvSpPr>
          <p:cNvPr id="878" name="Google Shape;878;p1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79" name="Google Shape;879;p192"/>
          <p:cNvPicPr preferRelativeResize="0"/>
          <p:nvPr/>
        </p:nvPicPr>
        <p:blipFill rotWithShape="1">
          <a:blip r:embed="rId2">
            <a:alphaModFix/>
          </a:blip>
          <a:srcRect b="0" l="0" r="0" t="0"/>
          <a:stretch/>
        </p:blipFill>
        <p:spPr>
          <a:xfrm>
            <a:off x="0" y="-7327"/>
            <a:ext cx="9144003" cy="5143496"/>
          </a:xfrm>
          <a:prstGeom prst="rect">
            <a:avLst/>
          </a:prstGeom>
          <a:noFill/>
          <a:ln>
            <a:noFill/>
          </a:ln>
        </p:spPr>
      </p:pic>
      <p:sp>
        <p:nvSpPr>
          <p:cNvPr id="880" name="Google Shape;880;p192"/>
          <p:cNvSpPr/>
          <p:nvPr/>
        </p:nvSpPr>
        <p:spPr>
          <a:xfrm>
            <a:off x="3004050" y="3297125"/>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Conocimiento de las letras y lectura de palabras simples.</a:t>
            </a:r>
            <a:endParaRPr b="0" i="0" sz="1400" u="none" cap="none" strike="noStrike">
              <a:solidFill>
                <a:srgbClr val="000000"/>
              </a:solidFill>
              <a:latin typeface="Arial"/>
              <a:ea typeface="Arial"/>
              <a:cs typeface="Arial"/>
              <a:sym typeface="Arial"/>
            </a:endParaRPr>
          </a:p>
        </p:txBody>
      </p:sp>
      <p:sp>
        <p:nvSpPr>
          <p:cNvPr id="881" name="Google Shape;881;p192"/>
          <p:cNvSpPr/>
          <p:nvPr/>
        </p:nvSpPr>
        <p:spPr>
          <a:xfrm>
            <a:off x="3011375" y="3559448"/>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Lectura de palabras complejas.</a:t>
            </a:r>
            <a:endParaRPr b="0" i="0" sz="1400" u="none" cap="none" strike="noStrike">
              <a:solidFill>
                <a:srgbClr val="000000"/>
              </a:solidFill>
              <a:latin typeface="Arial"/>
              <a:ea typeface="Arial"/>
              <a:cs typeface="Arial"/>
              <a:sym typeface="Arial"/>
            </a:endParaRPr>
          </a:p>
        </p:txBody>
      </p:sp>
      <p:sp>
        <p:nvSpPr>
          <p:cNvPr id="882" name="Google Shape;882;p192"/>
          <p:cNvSpPr/>
          <p:nvPr/>
        </p:nvSpPr>
        <p:spPr>
          <a:xfrm>
            <a:off x="5399950" y="3289798"/>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20</a:t>
            </a:r>
            <a:endParaRPr b="1" i="0" sz="700" u="none" cap="none" strike="noStrike">
              <a:solidFill>
                <a:srgbClr val="000000"/>
              </a:solidFill>
              <a:latin typeface="Nunito"/>
              <a:ea typeface="Nunito"/>
              <a:cs typeface="Nunito"/>
              <a:sym typeface="Nunito"/>
            </a:endParaRPr>
          </a:p>
        </p:txBody>
      </p:sp>
      <p:sp>
        <p:nvSpPr>
          <p:cNvPr id="883" name="Google Shape;883;p192"/>
          <p:cNvSpPr/>
          <p:nvPr/>
        </p:nvSpPr>
        <p:spPr>
          <a:xfrm>
            <a:off x="5399950" y="3559447"/>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100</a:t>
            </a:r>
            <a:endParaRPr b="1" i="0" sz="700" u="none" cap="none" strike="noStrike">
              <a:solidFill>
                <a:srgbClr val="000000"/>
              </a:solidFill>
              <a:latin typeface="Nunito"/>
              <a:ea typeface="Nunito"/>
              <a:cs typeface="Nunito"/>
              <a:sym typeface="Nunito"/>
            </a:endParaRPr>
          </a:p>
        </p:txBody>
      </p:sp>
      <p:sp>
        <p:nvSpPr>
          <p:cNvPr id="884" name="Google Shape;884;p192"/>
          <p:cNvSpPr/>
          <p:nvPr/>
        </p:nvSpPr>
        <p:spPr>
          <a:xfrm>
            <a:off x="5399950" y="3836423"/>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s" sz="700" u="none" cap="none" strike="noStrike">
                <a:solidFill>
                  <a:srgbClr val="1A1A1A"/>
                </a:solidFill>
                <a:latin typeface="Nunito"/>
                <a:ea typeface="Nunito"/>
                <a:cs typeface="Nunito"/>
                <a:sym typeface="Nunito"/>
              </a:rPr>
              <a:t>Reconoce conductas numéricas y opera del 0 al 1000</a:t>
            </a:r>
            <a:endParaRPr b="1" i="0" sz="700" u="none" cap="none" strike="noStrike">
              <a:solidFill>
                <a:srgbClr val="000000"/>
              </a:solidFill>
              <a:latin typeface="Nunito"/>
              <a:ea typeface="Nunito"/>
              <a:cs typeface="Nunito"/>
              <a:sym typeface="Nunito"/>
            </a:endParaRPr>
          </a:p>
        </p:txBody>
      </p:sp>
      <p:sp>
        <p:nvSpPr>
          <p:cNvPr id="885" name="Google Shape;885;p192"/>
          <p:cNvSpPr/>
          <p:nvPr/>
        </p:nvSpPr>
        <p:spPr>
          <a:xfrm>
            <a:off x="317625" y="614750"/>
            <a:ext cx="2192700" cy="10452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92"/>
          <p:cNvSpPr txBox="1"/>
          <p:nvPr/>
        </p:nvSpPr>
        <p:spPr>
          <a:xfrm>
            <a:off x="311700" y="665975"/>
            <a:ext cx="23976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Medium"/>
                <a:ea typeface="Nunito Medium"/>
                <a:cs typeface="Nunito Medium"/>
                <a:sym typeface="Nunito Medium"/>
              </a:rPr>
              <a:t>El proceso de asignación de niveles se realizará automáticamente en la plataforma.</a:t>
            </a:r>
            <a:endParaRPr b="0" i="1" sz="900" u="none" cap="none" strike="noStrike">
              <a:solidFill>
                <a:schemeClr val="lt1"/>
              </a:solidFill>
              <a:latin typeface="Nunito Medium"/>
              <a:ea typeface="Nunito Medium"/>
              <a:cs typeface="Nunito Medium"/>
              <a:sym typeface="Nunito Medium"/>
            </a:endParaRPr>
          </a:p>
        </p:txBody>
      </p:sp>
      <p:sp>
        <p:nvSpPr>
          <p:cNvPr id="887" name="Google Shape;887;p192"/>
          <p:cNvSpPr/>
          <p:nvPr/>
        </p:nvSpPr>
        <p:spPr>
          <a:xfrm>
            <a:off x="3011375" y="3836423"/>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700" u="none" cap="none" strike="noStrike">
                <a:solidFill>
                  <a:srgbClr val="1A1A1A"/>
                </a:solidFill>
                <a:latin typeface="Nunito"/>
                <a:ea typeface="Nunito"/>
                <a:cs typeface="Nunito"/>
                <a:sym typeface="Nunito"/>
              </a:rPr>
              <a:t>Fluidez de la lectura</a:t>
            </a:r>
            <a:endParaRPr b="0" i="0" sz="1400" u="none" cap="none" strike="noStrike">
              <a:solidFill>
                <a:srgbClr val="000000"/>
              </a:solidFill>
              <a:latin typeface="Arial"/>
              <a:ea typeface="Arial"/>
              <a:cs typeface="Arial"/>
              <a:sym typeface="Arial"/>
            </a:endParaRPr>
          </a:p>
        </p:txBody>
      </p:sp>
      <p:sp>
        <p:nvSpPr>
          <p:cNvPr id="888" name="Google Shape;888;p192"/>
          <p:cNvSpPr/>
          <p:nvPr/>
        </p:nvSpPr>
        <p:spPr>
          <a:xfrm>
            <a:off x="4073425" y="1495925"/>
            <a:ext cx="1485900" cy="286800"/>
          </a:xfrm>
          <a:prstGeom prst="rect">
            <a:avLst/>
          </a:prstGeom>
          <a:solidFill>
            <a:srgbClr val="FEEE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92"/>
          <p:cNvSpPr txBox="1"/>
          <p:nvPr/>
        </p:nvSpPr>
        <p:spPr>
          <a:xfrm>
            <a:off x="4104150" y="1495925"/>
            <a:ext cx="1434600" cy="2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rgbClr val="004776"/>
                </a:solidFill>
                <a:latin typeface="Nunito Medium"/>
                <a:ea typeface="Nunito Medium"/>
                <a:cs typeface="Nunito Medium"/>
                <a:sym typeface="Nunito Medium"/>
              </a:rPr>
              <a:t>Cursos / Estudiantes</a:t>
            </a:r>
            <a:endParaRPr b="0" i="1" sz="900" u="none" cap="none" strike="noStrike">
              <a:solidFill>
                <a:srgbClr val="004776"/>
              </a:solidFill>
              <a:latin typeface="Nunito Medium"/>
              <a:ea typeface="Nunito Medium"/>
              <a:cs typeface="Nunito Medium"/>
              <a:sym typeface="Nunito Medium"/>
            </a:endParaRPr>
          </a:p>
        </p:txBody>
      </p:sp>
      <p:sp>
        <p:nvSpPr>
          <p:cNvPr id="890" name="Google Shape;890;p192"/>
          <p:cNvSpPr/>
          <p:nvPr/>
        </p:nvSpPr>
        <p:spPr>
          <a:xfrm>
            <a:off x="6588175" y="1495925"/>
            <a:ext cx="1485900" cy="286800"/>
          </a:xfrm>
          <a:prstGeom prst="rect">
            <a:avLst/>
          </a:prstGeom>
          <a:solidFill>
            <a:srgbClr val="FEEE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92"/>
          <p:cNvSpPr txBox="1"/>
          <p:nvPr/>
        </p:nvSpPr>
        <p:spPr>
          <a:xfrm>
            <a:off x="6618900" y="1495925"/>
            <a:ext cx="1434600" cy="2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rgbClr val="004776"/>
                </a:solidFill>
                <a:latin typeface="Nunito Medium"/>
                <a:ea typeface="Nunito Medium"/>
                <a:cs typeface="Nunito Medium"/>
                <a:sym typeface="Nunito Medium"/>
              </a:rPr>
              <a:t>Cursos / Estudiantes</a:t>
            </a:r>
            <a:endParaRPr b="0" i="1" sz="900" u="none" cap="none" strike="noStrike">
              <a:solidFill>
                <a:srgbClr val="004776"/>
              </a:solidFill>
              <a:latin typeface="Nunito Medium"/>
              <a:ea typeface="Nunito Medium"/>
              <a:cs typeface="Nunito Medium"/>
              <a:sym typeface="Nunito Medium"/>
            </a:endParaRPr>
          </a:p>
        </p:txBody>
      </p:sp>
      <p:sp>
        <p:nvSpPr>
          <p:cNvPr id="892" name="Google Shape;892;p192"/>
          <p:cNvSpPr/>
          <p:nvPr/>
        </p:nvSpPr>
        <p:spPr>
          <a:xfrm>
            <a:off x="4088150" y="4313575"/>
            <a:ext cx="3627000" cy="717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3">
  <p:cSld name="CUSTOM_22">
    <p:spTree>
      <p:nvGrpSpPr>
        <p:cNvPr id="893" name="Shape 893"/>
        <p:cNvGrpSpPr/>
        <p:nvPr/>
      </p:nvGrpSpPr>
      <p:grpSpPr>
        <a:xfrm>
          <a:off x="0" y="0"/>
          <a:ext cx="0" cy="0"/>
          <a:chOff x="0" y="0"/>
          <a:chExt cx="0" cy="0"/>
        </a:xfrm>
      </p:grpSpPr>
      <p:sp>
        <p:nvSpPr>
          <p:cNvPr id="894" name="Google Shape;894;p1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95" name="Google Shape;895;p193"/>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896" name="Google Shape;896;p193"/>
          <p:cNvSpPr txBox="1"/>
          <p:nvPr/>
        </p:nvSpPr>
        <p:spPr>
          <a:xfrm>
            <a:off x="367850" y="96950"/>
            <a:ext cx="39183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FFFFFF"/>
                </a:solidFill>
                <a:latin typeface="Lora"/>
                <a:ea typeface="Lora"/>
                <a:cs typeface="Lora"/>
                <a:sym typeface="Lora"/>
              </a:rPr>
              <a:t>Plan de Liderazgo de Tutorías</a:t>
            </a:r>
            <a:endParaRPr b="1" i="0" sz="1800" u="none" cap="none" strike="noStrike">
              <a:solidFill>
                <a:srgbClr val="FFFFFF"/>
              </a:solidFill>
              <a:latin typeface="Lora"/>
              <a:ea typeface="Lora"/>
              <a:cs typeface="Lora"/>
              <a:sym typeface="Lora"/>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6">
  <p:cSld name="CUSTOM_25">
    <p:spTree>
      <p:nvGrpSpPr>
        <p:cNvPr id="897" name="Shape 897"/>
        <p:cNvGrpSpPr/>
        <p:nvPr/>
      </p:nvGrpSpPr>
      <p:grpSpPr>
        <a:xfrm>
          <a:off x="0" y="0"/>
          <a:ext cx="0" cy="0"/>
          <a:chOff x="0" y="0"/>
          <a:chExt cx="0" cy="0"/>
        </a:xfrm>
      </p:grpSpPr>
      <p:sp>
        <p:nvSpPr>
          <p:cNvPr id="898" name="Google Shape;898;p1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899" name="Google Shape;899;p194"/>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4">
  <p:cSld name="CUSTOM_23">
    <p:spTree>
      <p:nvGrpSpPr>
        <p:cNvPr id="900" name="Shape 900"/>
        <p:cNvGrpSpPr/>
        <p:nvPr/>
      </p:nvGrpSpPr>
      <p:grpSpPr>
        <a:xfrm>
          <a:off x="0" y="0"/>
          <a:ext cx="0" cy="0"/>
          <a:chOff x="0" y="0"/>
          <a:chExt cx="0" cy="0"/>
        </a:xfrm>
      </p:grpSpPr>
      <p:sp>
        <p:nvSpPr>
          <p:cNvPr id="901" name="Google Shape;901;p1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902" name="Google Shape;902;p195"/>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2">
  <p:cSld name="CUSTOM_21">
    <p:spTree>
      <p:nvGrpSpPr>
        <p:cNvPr id="903" name="Shape 903"/>
        <p:cNvGrpSpPr/>
        <p:nvPr/>
      </p:nvGrpSpPr>
      <p:grpSpPr>
        <a:xfrm>
          <a:off x="0" y="0"/>
          <a:ext cx="0" cy="0"/>
          <a:chOff x="0" y="0"/>
          <a:chExt cx="0" cy="0"/>
        </a:xfrm>
      </p:grpSpPr>
      <p:sp>
        <p:nvSpPr>
          <p:cNvPr id="904" name="Google Shape;904;p1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905" name="Google Shape;905;p196"/>
          <p:cNvPicPr preferRelativeResize="0"/>
          <p:nvPr/>
        </p:nvPicPr>
        <p:blipFill rotWithShape="1">
          <a:blip r:embed="rId2">
            <a:alphaModFix/>
          </a:blip>
          <a:srcRect b="0" l="0" r="0" t="0"/>
          <a:stretch/>
        </p:blipFill>
        <p:spPr>
          <a:xfrm>
            <a:off x="0" y="-59375"/>
            <a:ext cx="9249556" cy="5202876"/>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5">
  <p:cSld name="CUSTOM_24">
    <p:spTree>
      <p:nvGrpSpPr>
        <p:cNvPr id="906" name="Shape 906"/>
        <p:cNvGrpSpPr/>
        <p:nvPr/>
      </p:nvGrpSpPr>
      <p:grpSpPr>
        <a:xfrm>
          <a:off x="0" y="0"/>
          <a:ext cx="0" cy="0"/>
          <a:chOff x="0" y="0"/>
          <a:chExt cx="0" cy="0"/>
        </a:xfrm>
      </p:grpSpPr>
      <p:pic>
        <p:nvPicPr>
          <p:cNvPr id="907" name="Google Shape;907;p197"/>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908" name="Google Shape;908;p197"/>
          <p:cNvPicPr preferRelativeResize="0"/>
          <p:nvPr/>
        </p:nvPicPr>
        <p:blipFill rotWithShape="1">
          <a:blip r:embed="rId3">
            <a:alphaModFix/>
          </a:blip>
          <a:srcRect b="0" l="0" r="0" t="0"/>
          <a:stretch/>
        </p:blipFill>
        <p:spPr>
          <a:xfrm>
            <a:off x="7880625" y="4307111"/>
            <a:ext cx="572700" cy="57270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8">
  <p:cSld name="CUSTOM_27">
    <p:spTree>
      <p:nvGrpSpPr>
        <p:cNvPr id="909" name="Shape 909"/>
        <p:cNvGrpSpPr/>
        <p:nvPr/>
      </p:nvGrpSpPr>
      <p:grpSpPr>
        <a:xfrm>
          <a:off x="0" y="0"/>
          <a:ext cx="0" cy="0"/>
          <a:chOff x="0" y="0"/>
          <a:chExt cx="0" cy="0"/>
        </a:xfrm>
      </p:grpSpPr>
      <p:pic>
        <p:nvPicPr>
          <p:cNvPr id="910" name="Google Shape;910;p198"/>
          <p:cNvPicPr preferRelativeResize="0"/>
          <p:nvPr/>
        </p:nvPicPr>
        <p:blipFill rotWithShape="1">
          <a:blip r:embed="rId2">
            <a:alphaModFix/>
          </a:blip>
          <a:srcRect b="0" l="0" r="0" t="0"/>
          <a:stretch/>
        </p:blipFill>
        <p:spPr>
          <a:xfrm>
            <a:off x="999" y="11906"/>
            <a:ext cx="9128166" cy="5143499"/>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p:cSld name="CUSTOM_4">
    <p:spTree>
      <p:nvGrpSpPr>
        <p:cNvPr id="911" name="Shape 911"/>
        <p:cNvGrpSpPr/>
        <p:nvPr/>
      </p:nvGrpSpPr>
      <p:grpSpPr>
        <a:xfrm>
          <a:off x="0" y="0"/>
          <a:ext cx="0" cy="0"/>
          <a:chOff x="0" y="0"/>
          <a:chExt cx="0" cy="0"/>
        </a:xfrm>
      </p:grpSpPr>
      <p:pic>
        <p:nvPicPr>
          <p:cNvPr id="912" name="Google Shape;912;p199"/>
          <p:cNvPicPr preferRelativeResize="0"/>
          <p:nvPr/>
        </p:nvPicPr>
        <p:blipFill rotWithShape="1">
          <a:blip r:embed="rId2">
            <a:alphaModFix/>
          </a:blip>
          <a:srcRect b="0" l="0" r="0" t="0"/>
          <a:stretch/>
        </p:blipFill>
        <p:spPr>
          <a:xfrm>
            <a:off x="7936" y="0"/>
            <a:ext cx="9128141" cy="51434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4">
    <p:spTree>
      <p:nvGrpSpPr>
        <p:cNvPr id="140" name="Shape 140"/>
        <p:cNvGrpSpPr/>
        <p:nvPr/>
      </p:nvGrpSpPr>
      <p:grpSpPr>
        <a:xfrm>
          <a:off x="0" y="0"/>
          <a:ext cx="0" cy="0"/>
          <a:chOff x="0" y="0"/>
          <a:chExt cx="0" cy="0"/>
        </a:xfrm>
      </p:grpSpPr>
      <p:sp>
        <p:nvSpPr>
          <p:cNvPr id="141" name="Google Shape;141;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42" name="Google Shape;142;p50"/>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43" name="Google Shape;143;p50"/>
          <p:cNvSpPr txBox="1"/>
          <p:nvPr/>
        </p:nvSpPr>
        <p:spPr>
          <a:xfrm>
            <a:off x="311700" y="119401"/>
            <a:ext cx="20889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Un paso adelante</a:t>
            </a:r>
            <a:endParaRPr b="1" i="0" sz="1800" u="none" cap="none" strike="noStrike">
              <a:solidFill>
                <a:schemeClr val="lt1"/>
              </a:solidFill>
              <a:latin typeface="Lora"/>
              <a:ea typeface="Lora"/>
              <a:cs typeface="Lora"/>
              <a:sym typeface="Lor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4">
  <p:cSld name="CUSTOM_13">
    <p:spTree>
      <p:nvGrpSpPr>
        <p:cNvPr id="144" name="Shape 144"/>
        <p:cNvGrpSpPr/>
        <p:nvPr/>
      </p:nvGrpSpPr>
      <p:grpSpPr>
        <a:xfrm>
          <a:off x="0" y="0"/>
          <a:ext cx="0" cy="0"/>
          <a:chOff x="0" y="0"/>
          <a:chExt cx="0" cy="0"/>
        </a:xfrm>
      </p:grpSpPr>
      <p:sp>
        <p:nvSpPr>
          <p:cNvPr id="145" name="Google Shape;145;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46" name="Google Shape;146;p51"/>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47" name="Google Shape;147;p51"/>
          <p:cNvSpPr txBox="1"/>
          <p:nvPr/>
        </p:nvSpPr>
        <p:spPr>
          <a:xfrm>
            <a:off x="370586" y="112310"/>
            <a:ext cx="3279300" cy="3819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Plan de Trabajo Tutorías</a:t>
            </a:r>
            <a:endParaRPr b="1" i="0" sz="1800" u="none" cap="none" strike="noStrike">
              <a:solidFill>
                <a:schemeClr val="lt1"/>
              </a:solidFill>
              <a:latin typeface="Lora"/>
              <a:ea typeface="Lora"/>
              <a:cs typeface="Lora"/>
              <a:sym typeface="Lora"/>
            </a:endParaRPr>
          </a:p>
        </p:txBody>
      </p:sp>
      <p:sp>
        <p:nvSpPr>
          <p:cNvPr id="148" name="Google Shape;148;p51"/>
          <p:cNvSpPr/>
          <p:nvPr/>
        </p:nvSpPr>
        <p:spPr>
          <a:xfrm>
            <a:off x="7041425" y="2313450"/>
            <a:ext cx="1886700" cy="1044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3">
  <p:cSld name="CUSTOM_22">
    <p:spTree>
      <p:nvGrpSpPr>
        <p:cNvPr id="149" name="Shape 149"/>
        <p:cNvGrpSpPr/>
        <p:nvPr/>
      </p:nvGrpSpPr>
      <p:grpSpPr>
        <a:xfrm>
          <a:off x="0" y="0"/>
          <a:ext cx="0" cy="0"/>
          <a:chOff x="0" y="0"/>
          <a:chExt cx="0" cy="0"/>
        </a:xfrm>
      </p:grpSpPr>
      <p:sp>
        <p:nvSpPr>
          <p:cNvPr id="150" name="Google Shape;150;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51" name="Google Shape;151;p54"/>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52" name="Google Shape;152;p54"/>
          <p:cNvSpPr txBox="1"/>
          <p:nvPr/>
        </p:nvSpPr>
        <p:spPr>
          <a:xfrm>
            <a:off x="367850" y="96950"/>
            <a:ext cx="39183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Plan de Liderazgo de Tutorías</a:t>
            </a:r>
            <a:endParaRPr b="1" i="0" sz="1800" u="none" cap="none" strike="noStrike">
              <a:solidFill>
                <a:schemeClr val="lt1"/>
              </a:solidFill>
              <a:latin typeface="Lora"/>
              <a:ea typeface="Lora"/>
              <a:cs typeface="Lora"/>
              <a:sym typeface="Lora"/>
            </a:endParaRPr>
          </a:p>
        </p:txBody>
      </p:sp>
      <p:sp>
        <p:nvSpPr>
          <p:cNvPr id="153" name="Google Shape;153;p54"/>
          <p:cNvSpPr txBox="1"/>
          <p:nvPr/>
        </p:nvSpPr>
        <p:spPr>
          <a:xfrm>
            <a:off x="7176200" y="1437450"/>
            <a:ext cx="1819200" cy="2897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¿Qué estrategias implementaremos para animar y fidelizar a tutores?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reconoceremos el esfuerzo de docentes y estudiantes?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mantendremos informados e involucrados a sostenedor y a miembros de la comunidad educativa?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100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apoyaremos a los niños y niñas que no avanzan?</a:t>
            </a:r>
            <a:endParaRPr b="0" i="0" sz="10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7">
  <p:cSld name="CUSTOM_26">
    <p:spTree>
      <p:nvGrpSpPr>
        <p:cNvPr id="15" name="Shape 15"/>
        <p:cNvGrpSpPr/>
        <p:nvPr/>
      </p:nvGrpSpPr>
      <p:grpSpPr>
        <a:xfrm>
          <a:off x="0" y="0"/>
          <a:ext cx="0" cy="0"/>
          <a:chOff x="0" y="0"/>
          <a:chExt cx="0" cy="0"/>
        </a:xfrm>
      </p:grpSpPr>
      <p:sp>
        <p:nvSpPr>
          <p:cNvPr id="16" name="Google Shape;1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7" name="Google Shape;17;p31"/>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8" name="Google Shape;18;p31"/>
          <p:cNvSpPr txBox="1"/>
          <p:nvPr/>
        </p:nvSpPr>
        <p:spPr>
          <a:xfrm>
            <a:off x="7452750" y="1411725"/>
            <a:ext cx="1493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s" sz="900" u="none" cap="none" strike="noStrike">
                <a:solidFill>
                  <a:schemeClr val="dk1"/>
                </a:solidFill>
                <a:latin typeface="Nunito"/>
                <a:ea typeface="Nunito"/>
                <a:cs typeface="Nunito"/>
                <a:sym typeface="Nunito"/>
              </a:rPr>
              <a:t>Tutorial para uso del cuadernillo</a:t>
            </a:r>
            <a:endParaRPr b="1" i="0" sz="900" u="none" cap="none" strike="noStrike">
              <a:solidFill>
                <a:schemeClr val="dk1"/>
              </a:solidFill>
              <a:latin typeface="Nunito"/>
              <a:ea typeface="Nunito"/>
              <a:cs typeface="Nunito"/>
              <a:sym typeface="Nunito"/>
            </a:endParaRPr>
          </a:p>
        </p:txBody>
      </p:sp>
      <p:sp>
        <p:nvSpPr>
          <p:cNvPr id="19" name="Google Shape;19;p31"/>
          <p:cNvSpPr txBox="1"/>
          <p:nvPr/>
        </p:nvSpPr>
        <p:spPr>
          <a:xfrm>
            <a:off x="450050" y="435950"/>
            <a:ext cx="6975000" cy="1293000"/>
          </a:xfrm>
          <a:prstGeom prst="rect">
            <a:avLst/>
          </a:prstGeom>
          <a:solidFill>
            <a:srgbClr val="FDEEDF"/>
          </a:solidFill>
          <a:ln>
            <a:noFill/>
          </a:ln>
        </p:spPr>
        <p:txBody>
          <a:bodyPr anchorCtr="0" anchor="t" bIns="0" lIns="72000" spcFirstLastPara="1" rIns="0" wrap="square" tIns="0">
            <a:sp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004C81"/>
              </a:solidFill>
              <a:latin typeface="Lora"/>
              <a:ea typeface="Lora"/>
              <a:cs typeface="Lora"/>
              <a:sym typeface="Lora"/>
            </a:endParaRPr>
          </a:p>
          <a:p>
            <a:pPr indent="0" lvl="0" marL="0" marR="0" rtl="0" algn="l">
              <a:lnSpc>
                <a:spcPct val="100000"/>
              </a:lnSpc>
              <a:spcBef>
                <a:spcPts val="0"/>
              </a:spcBef>
              <a:spcAft>
                <a:spcPts val="0"/>
              </a:spcAft>
              <a:buClr>
                <a:srgbClr val="000000"/>
              </a:buClr>
              <a:buSzPts val="2100"/>
              <a:buFont typeface="Arial"/>
              <a:buNone/>
            </a:pPr>
            <a:r>
              <a:rPr b="1" i="0" lang="es" sz="2100" u="none" cap="none" strike="noStrike">
                <a:solidFill>
                  <a:srgbClr val="004C81"/>
                </a:solidFill>
                <a:latin typeface="Lora"/>
                <a:ea typeface="Lora"/>
                <a:cs typeface="Lora"/>
                <a:sym typeface="Lora"/>
              </a:rPr>
              <a:t>Cuadernillo de acompañamiento </a:t>
            </a:r>
            <a:endParaRPr b="1" i="0" sz="2100" u="none" cap="none" strike="noStrike">
              <a:solidFill>
                <a:srgbClr val="004C81"/>
              </a:solidFill>
              <a:latin typeface="Lora"/>
              <a:ea typeface="Lora"/>
              <a:cs typeface="Lora"/>
              <a:sym typeface="Lora"/>
            </a:endParaRPr>
          </a:p>
          <a:p>
            <a:pPr indent="0" lvl="0" marL="0" marR="0" rtl="0" algn="l">
              <a:lnSpc>
                <a:spcPct val="100000"/>
              </a:lnSpc>
              <a:spcBef>
                <a:spcPts val="0"/>
              </a:spcBef>
              <a:spcAft>
                <a:spcPts val="0"/>
              </a:spcAft>
              <a:buClr>
                <a:srgbClr val="000000"/>
              </a:buClr>
              <a:buSzPts val="2100"/>
              <a:buFont typeface="Arial"/>
              <a:buNone/>
            </a:pPr>
            <a:r>
              <a:rPr b="1" i="0" lang="es" sz="2100" u="none" cap="none" strike="noStrike">
                <a:solidFill>
                  <a:srgbClr val="004C81"/>
                </a:solidFill>
                <a:latin typeface="Lora"/>
                <a:ea typeface="Lora"/>
                <a:cs typeface="Lora"/>
                <a:sym typeface="Lora"/>
              </a:rPr>
              <a:t>Plan de implementación de tutorías en la escuela</a:t>
            </a:r>
            <a:endParaRPr b="1" i="0" sz="2100" u="none" cap="none" strike="noStrike">
              <a:solidFill>
                <a:srgbClr val="004C81"/>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rgbClr val="004C81"/>
              </a:solidFill>
              <a:latin typeface="Lora"/>
              <a:ea typeface="Lora"/>
              <a:cs typeface="Lora"/>
              <a:sym typeface="Lora"/>
            </a:endParaRPr>
          </a:p>
        </p:txBody>
      </p:sp>
      <p:sp>
        <p:nvSpPr>
          <p:cNvPr id="20" name="Google Shape;20;p31"/>
          <p:cNvSpPr txBox="1"/>
          <p:nvPr/>
        </p:nvSpPr>
        <p:spPr>
          <a:xfrm>
            <a:off x="383100" y="1982675"/>
            <a:ext cx="8449200" cy="11811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rgbClr val="1A1A1A"/>
                </a:solidFill>
                <a:latin typeface="Nunito"/>
                <a:ea typeface="Nunito"/>
                <a:cs typeface="Nunito"/>
                <a:sym typeface="Nunito"/>
              </a:rPr>
              <a:t>Esta herramienta es una ayuda para construir el plan de implementación de tutorías en el establecimiento.</a:t>
            </a:r>
            <a:endParaRPr b="0" i="0" sz="13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rgbClr val="1A1A1A"/>
                </a:solidFill>
                <a:latin typeface="Nunito"/>
                <a:ea typeface="Nunito"/>
                <a:cs typeface="Nunito"/>
                <a:sym typeface="Nunito"/>
              </a:rPr>
              <a:t>Utilícenlo con libertad, aprovechando su uso colaborativo y multiplicando y ajustando láminas según necesidad.</a:t>
            </a:r>
            <a:endParaRPr b="0" i="0" sz="1300" u="none" cap="none" strike="noStrike">
              <a:solidFill>
                <a:srgbClr val="1A1A1A"/>
              </a:solidFill>
              <a:latin typeface="Nunito"/>
              <a:ea typeface="Nunito"/>
              <a:cs typeface="Nunito"/>
              <a:sym typeface="Nunito"/>
            </a:endParaRPr>
          </a:p>
        </p:txBody>
      </p:sp>
      <p:sp>
        <p:nvSpPr>
          <p:cNvPr id="21" name="Google Shape;21;p31"/>
          <p:cNvSpPr txBox="1"/>
          <p:nvPr/>
        </p:nvSpPr>
        <p:spPr>
          <a:xfrm>
            <a:off x="7015175" y="3695125"/>
            <a:ext cx="1934400" cy="13566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1" lang="es" sz="1000" u="none" cap="none" strike="noStrike">
                <a:solidFill>
                  <a:schemeClr val="dk2"/>
                </a:solidFill>
                <a:latin typeface="Nunito"/>
                <a:ea typeface="Nunito"/>
                <a:cs typeface="Nunito"/>
                <a:sym typeface="Nunito"/>
              </a:rPr>
              <a:t>Por razones de estilo y para facilitar la lectura, en este material utilizamos el masculino genérico. Sin embargo, todas las referencia incluyen tanto a mujeres como hombres. </a:t>
            </a:r>
            <a:endParaRPr b="0" i="1" sz="1000" u="none" cap="none" strike="noStrike">
              <a:solidFill>
                <a:schemeClr val="dk2"/>
              </a:solidFill>
              <a:latin typeface="Nunito"/>
              <a:ea typeface="Nunito"/>
              <a:cs typeface="Nunito"/>
              <a:sym typeface="Nunito"/>
            </a:endParaRPr>
          </a:p>
        </p:txBody>
      </p:sp>
      <p:pic>
        <p:nvPicPr>
          <p:cNvPr id="22" name="Google Shape;22;p31"/>
          <p:cNvPicPr preferRelativeResize="0"/>
          <p:nvPr/>
        </p:nvPicPr>
        <p:blipFill rotWithShape="1">
          <a:blip r:embed="rId3">
            <a:alphaModFix/>
          </a:blip>
          <a:srcRect b="0" l="0" r="0" t="0"/>
          <a:stretch/>
        </p:blipFill>
        <p:spPr>
          <a:xfrm>
            <a:off x="7787925" y="588338"/>
            <a:ext cx="823375" cy="823375"/>
          </a:xfrm>
          <a:prstGeom prst="rect">
            <a:avLst/>
          </a:prstGeom>
          <a:noFill/>
          <a:ln>
            <a:noFill/>
          </a:ln>
        </p:spPr>
      </p:pic>
      <p:sp>
        <p:nvSpPr>
          <p:cNvPr id="23" name="Google Shape;23;p31"/>
          <p:cNvSpPr txBox="1"/>
          <p:nvPr/>
        </p:nvSpPr>
        <p:spPr>
          <a:xfrm>
            <a:off x="450050" y="1444700"/>
            <a:ext cx="6411000" cy="8715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1" lang="es" sz="1500" u="none" cap="none" strike="noStrike">
                <a:solidFill>
                  <a:srgbClr val="E69138"/>
                </a:solidFill>
                <a:latin typeface="Nunito"/>
                <a:ea typeface="Nunito"/>
                <a:cs typeface="Nunito"/>
                <a:sym typeface="Nunito"/>
              </a:rPr>
              <a:t>¡Bienvenidos y bienvenidas a este espacio de información, creación, reflexión y toma de decisiones!</a:t>
            </a:r>
            <a:endParaRPr b="1" i="1" sz="1500" u="none" cap="none" strike="noStrike">
              <a:solidFill>
                <a:srgbClr val="E69138"/>
              </a:solidFill>
              <a:latin typeface="Nunito"/>
              <a:ea typeface="Nunito"/>
              <a:cs typeface="Nunito"/>
              <a:sym typeface="Nunito"/>
            </a:endParaRPr>
          </a:p>
        </p:txBody>
      </p:sp>
      <p:pic>
        <p:nvPicPr>
          <p:cNvPr id="24" name="Google Shape;24;p31"/>
          <p:cNvPicPr preferRelativeResize="0"/>
          <p:nvPr/>
        </p:nvPicPr>
        <p:blipFill rotWithShape="1">
          <a:blip r:embed="rId4">
            <a:alphaModFix/>
          </a:blip>
          <a:srcRect b="0" l="0" r="0" t="0"/>
          <a:stretch/>
        </p:blipFill>
        <p:spPr>
          <a:xfrm>
            <a:off x="2917625" y="3112550"/>
            <a:ext cx="3640050" cy="18410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8">
  <p:cSld name="CUSTOM_17">
    <p:spTree>
      <p:nvGrpSpPr>
        <p:cNvPr id="154" name="Shape 154"/>
        <p:cNvGrpSpPr/>
        <p:nvPr/>
      </p:nvGrpSpPr>
      <p:grpSpPr>
        <a:xfrm>
          <a:off x="0" y="0"/>
          <a:ext cx="0" cy="0"/>
          <a:chOff x="0" y="0"/>
          <a:chExt cx="0" cy="0"/>
        </a:xfrm>
      </p:grpSpPr>
      <p:sp>
        <p:nvSpPr>
          <p:cNvPr id="155" name="Google Shape;155;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56" name="Google Shape;156;p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57" name="Google Shape;157;p55"/>
          <p:cNvSpPr txBox="1"/>
          <p:nvPr/>
        </p:nvSpPr>
        <p:spPr>
          <a:xfrm>
            <a:off x="0" y="13665"/>
            <a:ext cx="9144000" cy="955800"/>
          </a:xfrm>
          <a:prstGeom prst="rect">
            <a:avLst/>
          </a:prstGeom>
          <a:solidFill>
            <a:srgbClr val="40B391"/>
          </a:solidFill>
          <a:ln>
            <a:noFill/>
          </a:ln>
        </p:spPr>
        <p:txBody>
          <a:bodyPr anchorCtr="0" anchor="t" bIns="18000" lIns="306000" spcFirstLastPara="1" rIns="270000" wrap="square" tIns="90000">
            <a:sp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Evaluar para aprender</a:t>
            </a:r>
            <a:endParaRPr b="1" i="0" sz="1500" u="none" cap="none" strike="noStrike">
              <a:solidFill>
                <a:schemeClr val="lt1"/>
              </a:solidFill>
              <a:latin typeface="Lora"/>
              <a:ea typeface="Lora"/>
              <a:cs typeface="Lora"/>
              <a:sym typeface="Lora"/>
            </a:endParaRPr>
          </a:p>
          <a:p>
            <a:pPr indent="0" lvl="0" marL="0" marR="0" rtl="0" algn="l">
              <a:lnSpc>
                <a:spcPct val="100000"/>
              </a:lnSpc>
              <a:spcBef>
                <a:spcPts val="600"/>
              </a:spcBef>
              <a:spcAft>
                <a:spcPts val="0"/>
              </a:spcAft>
              <a:buClr>
                <a:srgbClr val="000000"/>
              </a:buClr>
              <a:buSzPts val="1000"/>
              <a:buFont typeface="Arial"/>
              <a:buNone/>
            </a:pPr>
            <a:r>
              <a:rPr b="0" i="1" lang="es" sz="1000" u="none" cap="none" strike="noStrike">
                <a:solidFill>
                  <a:schemeClr val="lt1"/>
                </a:solidFill>
                <a:latin typeface="Nunito"/>
                <a:ea typeface="Nunito"/>
                <a:cs typeface="Nunito"/>
                <a:sym typeface="Nunito"/>
              </a:rPr>
              <a:t>Una vez que hayan avanzado algunos pasos en la implementación del plan, pueden realizar algún ejercicio de revisión evaluativa que incorpore las voces de las diferentes personas que han participado de una acción o proceso. Pueden utilizar un marco de análisis como este. </a:t>
            </a:r>
            <a:endParaRPr b="0" i="1" sz="10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chemeClr val="lt1"/>
                </a:solidFill>
                <a:latin typeface="Nunito"/>
                <a:ea typeface="Nunito"/>
                <a:cs typeface="Nunito"/>
                <a:sym typeface="Nunito"/>
              </a:rPr>
              <a:t>Registren la información como punto de partida para la siguiente ejecución.  Celebren y comuniquen los logros con toda la comunidad educativa!</a:t>
            </a:r>
            <a:endParaRPr b="0" i="1" sz="10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500"/>
              <a:buFont typeface="Arial"/>
              <a:buNone/>
            </a:pPr>
            <a:r>
              <a:t/>
            </a:r>
            <a:endParaRPr b="0" i="1" sz="500" u="none" cap="none" strike="noStrike">
              <a:solidFill>
                <a:schemeClr val="lt1"/>
              </a:solidFill>
              <a:latin typeface="Nunito"/>
              <a:ea typeface="Nunito"/>
              <a:cs typeface="Nunito"/>
              <a:sym typeface="Nunito"/>
            </a:endParaRPr>
          </a:p>
        </p:txBody>
      </p:sp>
      <p:pic>
        <p:nvPicPr>
          <p:cNvPr id="158" name="Google Shape;158;p55"/>
          <p:cNvPicPr preferRelativeResize="0"/>
          <p:nvPr/>
        </p:nvPicPr>
        <p:blipFill rotWithShape="1">
          <a:blip r:embed="rId3">
            <a:alphaModFix/>
          </a:blip>
          <a:srcRect b="0" l="0" r="0" t="0"/>
          <a:stretch/>
        </p:blipFill>
        <p:spPr>
          <a:xfrm>
            <a:off x="8321667" y="4353525"/>
            <a:ext cx="621550" cy="621525"/>
          </a:xfrm>
          <a:prstGeom prst="rect">
            <a:avLst/>
          </a:prstGeom>
          <a:noFill/>
          <a:ln>
            <a:noFill/>
          </a:ln>
        </p:spPr>
      </p:pic>
      <p:sp>
        <p:nvSpPr>
          <p:cNvPr id="159" name="Google Shape;159;p55"/>
          <p:cNvSpPr txBox="1"/>
          <p:nvPr/>
        </p:nvSpPr>
        <p:spPr>
          <a:xfrm>
            <a:off x="6625900" y="4447225"/>
            <a:ext cx="1549800" cy="483000"/>
          </a:xfrm>
          <a:prstGeom prst="rect">
            <a:avLst/>
          </a:prstGeom>
          <a:solidFill>
            <a:srgbClr val="40B39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Material de Apoyo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Evaluar para aprender</a:t>
            </a:r>
            <a:endParaRPr b="0" i="1" sz="9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6">
    <p:spTree>
      <p:nvGrpSpPr>
        <p:cNvPr id="160" name="Shape 160"/>
        <p:cNvGrpSpPr/>
        <p:nvPr/>
      </p:nvGrpSpPr>
      <p:grpSpPr>
        <a:xfrm>
          <a:off x="0" y="0"/>
          <a:ext cx="0" cy="0"/>
          <a:chOff x="0" y="0"/>
          <a:chExt cx="0" cy="0"/>
        </a:xfrm>
      </p:grpSpPr>
      <p:sp>
        <p:nvSpPr>
          <p:cNvPr id="161" name="Google Shape;161;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62" name="Google Shape;162;p56"/>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9">
  <p:cSld name="CUSTOM_8">
    <p:spTree>
      <p:nvGrpSpPr>
        <p:cNvPr id="163" name="Shape 163"/>
        <p:cNvGrpSpPr/>
        <p:nvPr/>
      </p:nvGrpSpPr>
      <p:grpSpPr>
        <a:xfrm>
          <a:off x="0" y="0"/>
          <a:ext cx="0" cy="0"/>
          <a:chOff x="0" y="0"/>
          <a:chExt cx="0" cy="0"/>
        </a:xfrm>
      </p:grpSpPr>
      <p:sp>
        <p:nvSpPr>
          <p:cNvPr id="164" name="Google Shape;164;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65" name="Google Shape;165;p57"/>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166" name="Google Shape;166;p57"/>
          <p:cNvSpPr txBox="1"/>
          <p:nvPr/>
        </p:nvSpPr>
        <p:spPr>
          <a:xfrm>
            <a:off x="6429400" y="810100"/>
            <a:ext cx="2524500" cy="877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Si quieren, pueden usar esta hoja para registrar cualquier información que les sirva para seguir aprendiendo del proceso: </a:t>
            </a:r>
            <a:endParaRPr b="0" i="1" sz="900" u="none" cap="none" strike="noStrike">
              <a:solidFill>
                <a:srgbClr val="004775"/>
              </a:solidFill>
              <a:latin typeface="Nunito"/>
              <a:ea typeface="Nunito"/>
              <a:cs typeface="Nunito"/>
              <a:sym typeface="Nunito"/>
            </a:endParaRPr>
          </a:p>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frases literales, descubrimientos, reflexiones, anécdotas, etc. </a:t>
            </a:r>
            <a:endParaRPr b="0" i="1" sz="900" u="none" cap="none" strike="noStrike">
              <a:solidFill>
                <a:srgbClr val="004775"/>
              </a:solidFill>
              <a:latin typeface="Nunito"/>
              <a:ea typeface="Nunito"/>
              <a:cs typeface="Nunito"/>
              <a:sym typeface="Nunito"/>
            </a:endParaRPr>
          </a:p>
        </p:txBody>
      </p:sp>
      <p:sp>
        <p:nvSpPr>
          <p:cNvPr id="167" name="Google Shape;167;p57"/>
          <p:cNvSpPr/>
          <p:nvPr/>
        </p:nvSpPr>
        <p:spPr>
          <a:xfrm>
            <a:off x="8001000" y="547681"/>
            <a:ext cx="9528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6">
  <p:cSld name="CUSTOM_25">
    <p:spTree>
      <p:nvGrpSpPr>
        <p:cNvPr id="168" name="Shape 168"/>
        <p:cNvGrpSpPr/>
        <p:nvPr/>
      </p:nvGrpSpPr>
      <p:grpSpPr>
        <a:xfrm>
          <a:off x="0" y="0"/>
          <a:ext cx="0" cy="0"/>
          <a:chOff x="0" y="0"/>
          <a:chExt cx="0" cy="0"/>
        </a:xfrm>
      </p:grpSpPr>
      <p:sp>
        <p:nvSpPr>
          <p:cNvPr id="169" name="Google Shape;169;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70" name="Google Shape;170;p58"/>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4">
  <p:cSld name="CUSTOM_23">
    <p:spTree>
      <p:nvGrpSpPr>
        <p:cNvPr id="171" name="Shape 171"/>
        <p:cNvGrpSpPr/>
        <p:nvPr/>
      </p:nvGrpSpPr>
      <p:grpSpPr>
        <a:xfrm>
          <a:off x="0" y="0"/>
          <a:ext cx="0" cy="0"/>
          <a:chOff x="0" y="0"/>
          <a:chExt cx="0" cy="0"/>
        </a:xfrm>
      </p:grpSpPr>
      <p:sp>
        <p:nvSpPr>
          <p:cNvPr id="172" name="Google Shape;172;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73" name="Google Shape;173;p59"/>
          <p:cNvPicPr preferRelativeResize="0"/>
          <p:nvPr/>
        </p:nvPicPr>
        <p:blipFill rotWithShape="1">
          <a:blip r:embed="rId2">
            <a:alphaModFix/>
          </a:blip>
          <a:srcRect b="0" l="0" r="0" t="0"/>
          <a:stretch/>
        </p:blipFill>
        <p:spPr>
          <a:xfrm>
            <a:off x="0" y="0"/>
            <a:ext cx="9144008" cy="5143501"/>
          </a:xfrm>
          <a:prstGeom prst="rect">
            <a:avLst/>
          </a:prstGeom>
          <a:noFill/>
          <a:ln>
            <a:noFill/>
          </a:ln>
        </p:spPr>
      </p:pic>
      <p:pic>
        <p:nvPicPr>
          <p:cNvPr id="174" name="Google Shape;174;p59"/>
          <p:cNvPicPr preferRelativeResize="0"/>
          <p:nvPr/>
        </p:nvPicPr>
        <p:blipFill rotWithShape="1">
          <a:blip r:embed="rId3">
            <a:alphaModFix/>
          </a:blip>
          <a:srcRect b="0" l="0" r="0" t="0"/>
          <a:stretch/>
        </p:blipFill>
        <p:spPr>
          <a:xfrm>
            <a:off x="2332100" y="1216300"/>
            <a:ext cx="572700" cy="572700"/>
          </a:xfrm>
          <a:prstGeom prst="rect">
            <a:avLst/>
          </a:prstGeom>
          <a:noFill/>
          <a:ln>
            <a:noFill/>
          </a:ln>
        </p:spPr>
      </p:pic>
      <p:sp>
        <p:nvSpPr>
          <p:cNvPr id="175" name="Google Shape;175;p59"/>
          <p:cNvSpPr/>
          <p:nvPr/>
        </p:nvSpPr>
        <p:spPr>
          <a:xfrm>
            <a:off x="1231550" y="2861525"/>
            <a:ext cx="1100700" cy="168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6" name="Shape 176"/>
        <p:cNvGrpSpPr/>
        <p:nvPr/>
      </p:nvGrpSpPr>
      <p:grpSpPr>
        <a:xfrm>
          <a:off x="0" y="0"/>
          <a:ext cx="0" cy="0"/>
          <a:chOff x="0" y="0"/>
          <a:chExt cx="0" cy="0"/>
        </a:xfrm>
      </p:grpSpPr>
      <p:sp>
        <p:nvSpPr>
          <p:cNvPr id="177" name="Google Shape;177;p6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8" name="Google Shape;178;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9" name="Shape 179"/>
        <p:cNvGrpSpPr/>
        <p:nvPr/>
      </p:nvGrpSpPr>
      <p:grpSpPr>
        <a:xfrm>
          <a:off x="0" y="0"/>
          <a:ext cx="0" cy="0"/>
          <a:chOff x="0" y="0"/>
          <a:chExt cx="0" cy="0"/>
        </a:xfrm>
      </p:grpSpPr>
      <p:sp>
        <p:nvSpPr>
          <p:cNvPr id="180" name="Google Shape;180;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1" name="Google Shape;181;p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2" name="Google Shape;18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3" name="Shape 183"/>
        <p:cNvGrpSpPr/>
        <p:nvPr/>
      </p:nvGrpSpPr>
      <p:grpSpPr>
        <a:xfrm>
          <a:off x="0" y="0"/>
          <a:ext cx="0" cy="0"/>
          <a:chOff x="0" y="0"/>
          <a:chExt cx="0" cy="0"/>
        </a:xfrm>
      </p:grpSpPr>
      <p:sp>
        <p:nvSpPr>
          <p:cNvPr id="184" name="Google Shape;184;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5" name="Google Shape;185;p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6" name="Google Shape;186;p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7" name="Google Shape;18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8" name="Shape 188"/>
        <p:cNvGrpSpPr/>
        <p:nvPr/>
      </p:nvGrpSpPr>
      <p:grpSpPr>
        <a:xfrm>
          <a:off x="0" y="0"/>
          <a:ext cx="0" cy="0"/>
          <a:chOff x="0" y="0"/>
          <a:chExt cx="0" cy="0"/>
        </a:xfrm>
      </p:grpSpPr>
      <p:sp>
        <p:nvSpPr>
          <p:cNvPr id="189" name="Google Shape;18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0" name="Google Shape;190;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1" name="Shape 191"/>
        <p:cNvGrpSpPr/>
        <p:nvPr/>
      </p:nvGrpSpPr>
      <p:grpSpPr>
        <a:xfrm>
          <a:off x="0" y="0"/>
          <a:ext cx="0" cy="0"/>
          <a:chOff x="0" y="0"/>
          <a:chExt cx="0" cy="0"/>
        </a:xfrm>
      </p:grpSpPr>
      <p:sp>
        <p:nvSpPr>
          <p:cNvPr id="192" name="Google Shape;192;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93" name="Google Shape;193;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4" name="Google Shape;194;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p:cSld name="CUSTOM">
    <p:spTree>
      <p:nvGrpSpPr>
        <p:cNvPr id="25" name="Shape 25"/>
        <p:cNvGrpSpPr/>
        <p:nvPr/>
      </p:nvGrpSpPr>
      <p:grpSpPr>
        <a:xfrm>
          <a:off x="0" y="0"/>
          <a:ext cx="0" cy="0"/>
          <a:chOff x="0" y="0"/>
          <a:chExt cx="0" cy="0"/>
        </a:xfrm>
      </p:grpSpPr>
      <p:sp>
        <p:nvSpPr>
          <p:cNvPr id="26" name="Google Shape;2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7" name="Google Shape;27;p3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8" name="Google Shape;28;p32"/>
          <p:cNvSpPr txBox="1"/>
          <p:nvPr/>
        </p:nvSpPr>
        <p:spPr>
          <a:xfrm>
            <a:off x="1804994" y="3421200"/>
            <a:ext cx="1822200" cy="230700"/>
          </a:xfrm>
          <a:prstGeom prst="rect">
            <a:avLst/>
          </a:prstGeom>
          <a:solidFill>
            <a:srgbClr val="FDEED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lenguaje y matemática.</a:t>
            </a:r>
            <a:endParaRPr b="1" i="0" sz="1150" u="none" cap="none" strike="noStrike">
              <a:solidFill>
                <a:schemeClr val="dk1"/>
              </a:solidFill>
              <a:latin typeface="Nunito"/>
              <a:ea typeface="Nunito"/>
              <a:cs typeface="Nunito"/>
              <a:sym typeface="Nunito"/>
            </a:endParaRPr>
          </a:p>
        </p:txBody>
      </p:sp>
      <p:sp>
        <p:nvSpPr>
          <p:cNvPr id="29" name="Google Shape;29;p32"/>
          <p:cNvSpPr txBox="1"/>
          <p:nvPr/>
        </p:nvSpPr>
        <p:spPr>
          <a:xfrm>
            <a:off x="464400" y="102399"/>
            <a:ext cx="2869500" cy="3078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Equipo impulsor</a:t>
            </a:r>
            <a:endParaRPr b="1" i="0" sz="1100" u="none" cap="none" strike="noStrike">
              <a:solidFill>
                <a:schemeClr val="lt1"/>
              </a:solidFill>
              <a:latin typeface="Nunito"/>
              <a:ea typeface="Nunito"/>
              <a:cs typeface="Nunito"/>
              <a:sym typeface="Nunito"/>
            </a:endParaRPr>
          </a:p>
        </p:txBody>
      </p:sp>
      <p:sp>
        <p:nvSpPr>
          <p:cNvPr id="30" name="Google Shape;30;p32"/>
          <p:cNvSpPr txBox="1"/>
          <p:nvPr/>
        </p:nvSpPr>
        <p:spPr>
          <a:xfrm>
            <a:off x="3679031" y="490025"/>
            <a:ext cx="1643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Coordina equipo impulsor y es contraparte de megatutor.</a:t>
            </a:r>
            <a:endParaRPr b="0" i="0" sz="1200" u="none" cap="none" strike="noStrike">
              <a:solidFill>
                <a:srgbClr val="000000"/>
              </a:solidFill>
              <a:latin typeface="Arial"/>
              <a:ea typeface="Arial"/>
              <a:cs typeface="Arial"/>
              <a:sym typeface="Arial"/>
            </a:endParaRPr>
          </a:p>
        </p:txBody>
      </p:sp>
      <p:sp>
        <p:nvSpPr>
          <p:cNvPr id="31" name="Google Shape;31;p32"/>
          <p:cNvSpPr txBox="1"/>
          <p:nvPr/>
        </p:nvSpPr>
        <p:spPr>
          <a:xfrm>
            <a:off x="5429350" y="515819"/>
            <a:ext cx="3631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Acompañan y apoyan la implementación directa de las sesiones de tutorías.</a:t>
            </a:r>
            <a:endParaRPr b="0" i="0" sz="1200" u="none" cap="none" strike="noStrike">
              <a:solidFill>
                <a:srgbClr val="000000"/>
              </a:solidFill>
              <a:latin typeface="Arial"/>
              <a:ea typeface="Arial"/>
              <a:cs typeface="Arial"/>
              <a:sym typeface="Arial"/>
            </a:endParaRPr>
          </a:p>
        </p:txBody>
      </p:sp>
      <p:sp>
        <p:nvSpPr>
          <p:cNvPr id="32" name="Google Shape;32;p32"/>
          <p:cNvSpPr/>
          <p:nvPr/>
        </p:nvSpPr>
        <p:spPr>
          <a:xfrm>
            <a:off x="404825" y="511975"/>
            <a:ext cx="3214800" cy="128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2"/>
          <p:cNvSpPr txBox="1"/>
          <p:nvPr/>
        </p:nvSpPr>
        <p:spPr>
          <a:xfrm>
            <a:off x="5464975" y="47625"/>
            <a:ext cx="28695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1000" u="none" cap="none" strike="noStrike">
                <a:solidFill>
                  <a:schemeClr val="lt1"/>
                </a:solidFill>
                <a:latin typeface="Lexend"/>
                <a:ea typeface="Lexend"/>
                <a:cs typeface="Lexend"/>
                <a:sym typeface="Lexend"/>
              </a:rPr>
              <a:t>Docentes o asistentes de la educación encargados de Tutorías</a:t>
            </a:r>
            <a:endParaRPr b="0" i="0" sz="1800" u="none" cap="none" strike="noStrike">
              <a:solidFill>
                <a:schemeClr val="lt1"/>
              </a:solidFill>
              <a:latin typeface="Arial"/>
              <a:ea typeface="Arial"/>
              <a:cs typeface="Arial"/>
              <a:sym typeface="Arial"/>
            </a:endParaRPr>
          </a:p>
        </p:txBody>
      </p:sp>
      <p:sp>
        <p:nvSpPr>
          <p:cNvPr id="34" name="Google Shape;34;p32"/>
          <p:cNvSpPr txBox="1"/>
          <p:nvPr/>
        </p:nvSpPr>
        <p:spPr>
          <a:xfrm>
            <a:off x="428544" y="529869"/>
            <a:ext cx="3214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Equipo responsable del plan de tutorías del establecimiento. </a:t>
            </a:r>
            <a:endParaRPr b="0" i="0" sz="1200" u="none" cap="none" strike="noStrike">
              <a:solidFill>
                <a:srgbClr val="000000"/>
              </a:solidFill>
              <a:latin typeface="Arial"/>
              <a:ea typeface="Arial"/>
              <a:cs typeface="Arial"/>
              <a:sym typeface="Arial"/>
            </a:endParaRPr>
          </a:p>
        </p:txBody>
      </p:sp>
      <p:sp>
        <p:nvSpPr>
          <p:cNvPr id="35" name="Google Shape;35;p32"/>
          <p:cNvSpPr txBox="1"/>
          <p:nvPr/>
        </p:nvSpPr>
        <p:spPr>
          <a:xfrm>
            <a:off x="3702875" y="67113"/>
            <a:ext cx="16431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Coordinador escuela</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5" name="Shape 195"/>
        <p:cNvGrpSpPr/>
        <p:nvPr/>
      </p:nvGrpSpPr>
      <p:grpSpPr>
        <a:xfrm>
          <a:off x="0" y="0"/>
          <a:ext cx="0" cy="0"/>
          <a:chOff x="0" y="0"/>
          <a:chExt cx="0" cy="0"/>
        </a:xfrm>
      </p:grpSpPr>
      <p:sp>
        <p:nvSpPr>
          <p:cNvPr id="196" name="Google Shape;196;p6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97" name="Google Shape;197;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8" name="Shape 198"/>
        <p:cNvGrpSpPr/>
        <p:nvPr/>
      </p:nvGrpSpPr>
      <p:grpSpPr>
        <a:xfrm>
          <a:off x="0" y="0"/>
          <a:ext cx="0" cy="0"/>
          <a:chOff x="0" y="0"/>
          <a:chExt cx="0" cy="0"/>
        </a:xfrm>
      </p:grpSpPr>
      <p:sp>
        <p:nvSpPr>
          <p:cNvPr id="199" name="Google Shape;199;p6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6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1" name="Google Shape;201;p6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2" name="Google Shape;202;p6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3" name="Google Shape;20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4" name="Shape 204"/>
        <p:cNvGrpSpPr/>
        <p:nvPr/>
      </p:nvGrpSpPr>
      <p:grpSpPr>
        <a:xfrm>
          <a:off x="0" y="0"/>
          <a:ext cx="0" cy="0"/>
          <a:chOff x="0" y="0"/>
          <a:chExt cx="0" cy="0"/>
        </a:xfrm>
      </p:grpSpPr>
      <p:sp>
        <p:nvSpPr>
          <p:cNvPr id="205" name="Google Shape;205;p6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06" name="Google Shape;20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7" name="Shape 207"/>
        <p:cNvGrpSpPr/>
        <p:nvPr/>
      </p:nvGrpSpPr>
      <p:grpSpPr>
        <a:xfrm>
          <a:off x="0" y="0"/>
          <a:ext cx="0" cy="0"/>
          <a:chOff x="0" y="0"/>
          <a:chExt cx="0" cy="0"/>
        </a:xfrm>
      </p:grpSpPr>
      <p:sp>
        <p:nvSpPr>
          <p:cNvPr id="208" name="Google Shape;208;p6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9" name="Google Shape;209;p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10" name="Google Shape;210;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p:cSld name="CUSTOM_29">
    <p:spTree>
      <p:nvGrpSpPr>
        <p:cNvPr id="211" name="Shape 211"/>
        <p:cNvGrpSpPr/>
        <p:nvPr/>
      </p:nvGrpSpPr>
      <p:grpSpPr>
        <a:xfrm>
          <a:off x="0" y="0"/>
          <a:ext cx="0" cy="0"/>
          <a:chOff x="0" y="0"/>
          <a:chExt cx="0" cy="0"/>
        </a:xfrm>
      </p:grpSpPr>
      <p:sp>
        <p:nvSpPr>
          <p:cNvPr id="212" name="Google Shape;212;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p:cSld name="CUSTOM_1">
    <p:spTree>
      <p:nvGrpSpPr>
        <p:cNvPr id="213" name="Shape 213"/>
        <p:cNvGrpSpPr/>
        <p:nvPr/>
      </p:nvGrpSpPr>
      <p:grpSpPr>
        <a:xfrm>
          <a:off x="0" y="0"/>
          <a:ext cx="0" cy="0"/>
          <a:chOff x="0" y="0"/>
          <a:chExt cx="0" cy="0"/>
        </a:xfrm>
      </p:grpSpPr>
      <p:sp>
        <p:nvSpPr>
          <p:cNvPr id="214" name="Google Shape;214;p7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15" name="Google Shape;215;p70"/>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1">
  <p:cSld name="CUSTOM_6_1_1">
    <p:spTree>
      <p:nvGrpSpPr>
        <p:cNvPr id="216" name="Shape 216"/>
        <p:cNvGrpSpPr/>
        <p:nvPr/>
      </p:nvGrpSpPr>
      <p:grpSpPr>
        <a:xfrm>
          <a:off x="0" y="0"/>
          <a:ext cx="0" cy="0"/>
          <a:chOff x="0" y="0"/>
          <a:chExt cx="0" cy="0"/>
        </a:xfrm>
      </p:grpSpPr>
      <p:sp>
        <p:nvSpPr>
          <p:cNvPr id="217" name="Google Shape;217;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18" name="Google Shape;218;p71"/>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219" name="Google Shape;219;p71"/>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220" name="Google Shape;220;p71"/>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de los diferentes actores</a:t>
            </a:r>
            <a:endParaRPr b="1" i="0" sz="1400" u="none" cap="none" strike="noStrike">
              <a:solidFill>
                <a:schemeClr val="lt1"/>
              </a:solidFill>
              <a:latin typeface="Nunito"/>
              <a:ea typeface="Nunito"/>
              <a:cs typeface="Nunito"/>
              <a:sym typeface="Nunito"/>
            </a:endParaRPr>
          </a:p>
        </p:txBody>
      </p:sp>
      <p:sp>
        <p:nvSpPr>
          <p:cNvPr id="221" name="Google Shape;221;p71"/>
          <p:cNvSpPr/>
          <p:nvPr/>
        </p:nvSpPr>
        <p:spPr>
          <a:xfrm>
            <a:off x="3614725" y="3117025"/>
            <a:ext cx="34707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222" name="Google Shape;222;p71"/>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organizacionales</a:t>
            </a:r>
            <a:endParaRPr b="1" i="0" sz="1400" u="none" cap="none" strike="noStrike">
              <a:solidFill>
                <a:schemeClr val="lt1"/>
              </a:solidFill>
              <a:latin typeface="Nunito"/>
              <a:ea typeface="Nunito"/>
              <a:cs typeface="Nunito"/>
              <a:sym typeface="Nunito"/>
            </a:endParaRPr>
          </a:p>
        </p:txBody>
      </p:sp>
      <p:sp>
        <p:nvSpPr>
          <p:cNvPr id="223" name="Google Shape;223;p71"/>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224" name="Google Shape;224;p71"/>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pic>
        <p:nvPicPr>
          <p:cNvPr id="225" name="Google Shape;225;p71"/>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226" name="Google Shape;226;p71"/>
          <p:cNvSpPr txBox="1"/>
          <p:nvPr/>
        </p:nvSpPr>
        <p:spPr>
          <a:xfrm>
            <a:off x="529448" y="144050"/>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227" name="Google Shape;227;p71"/>
          <p:cNvSpPr txBox="1"/>
          <p:nvPr/>
        </p:nvSpPr>
        <p:spPr>
          <a:xfrm>
            <a:off x="390300" y="445025"/>
            <a:ext cx="86763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Registren acá las conclusiones sobre los elementos relevantes para tomar decisiones sobre el plan de tutorías en la escuela. </a:t>
            </a:r>
            <a:endParaRPr b="0" i="1"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p:cSld name="CUSTOM_6_1">
    <p:spTree>
      <p:nvGrpSpPr>
        <p:cNvPr id="228" name="Shape 228"/>
        <p:cNvGrpSpPr/>
        <p:nvPr/>
      </p:nvGrpSpPr>
      <p:grpSpPr>
        <a:xfrm>
          <a:off x="0" y="0"/>
          <a:ext cx="0" cy="0"/>
          <a:chOff x="0" y="0"/>
          <a:chExt cx="0" cy="0"/>
        </a:xfrm>
      </p:grpSpPr>
      <p:sp>
        <p:nvSpPr>
          <p:cNvPr id="229" name="Google Shape;229;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30" name="Google Shape;230;p72"/>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231" name="Google Shape;231;p72"/>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232" name="Google Shape;232;p72"/>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de los diferentes actores</a:t>
            </a:r>
            <a:endParaRPr b="1" i="0" sz="1400" u="none" cap="none" strike="noStrike">
              <a:solidFill>
                <a:schemeClr val="lt1"/>
              </a:solidFill>
              <a:latin typeface="Nunito"/>
              <a:ea typeface="Nunito"/>
              <a:cs typeface="Nunito"/>
              <a:sym typeface="Nunito"/>
            </a:endParaRPr>
          </a:p>
        </p:txBody>
      </p:sp>
      <p:sp>
        <p:nvSpPr>
          <p:cNvPr id="233" name="Google Shape;233;p72"/>
          <p:cNvSpPr/>
          <p:nvPr/>
        </p:nvSpPr>
        <p:spPr>
          <a:xfrm>
            <a:off x="3771900" y="3014360"/>
            <a:ext cx="3062100" cy="3609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234" name="Google Shape;234;p72"/>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235" name="Google Shape;235;p72"/>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pic>
        <p:nvPicPr>
          <p:cNvPr id="236" name="Google Shape;236;p72"/>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237" name="Google Shape;237;p72"/>
          <p:cNvSpPr txBox="1"/>
          <p:nvPr/>
        </p:nvSpPr>
        <p:spPr>
          <a:xfrm>
            <a:off x="564298" y="144325"/>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238" name="Google Shape;238;p72"/>
          <p:cNvSpPr txBox="1"/>
          <p:nvPr/>
        </p:nvSpPr>
        <p:spPr>
          <a:xfrm>
            <a:off x="390300" y="445025"/>
            <a:ext cx="86763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Estas preguntas pueden ayudarles a identificar los elementos relevantes para tomar decisiones sobre el plan de tutorías en la escuela. </a:t>
            </a:r>
            <a:endParaRPr b="0" i="1" sz="1100" u="none" cap="none" strike="noStrike">
              <a:solidFill>
                <a:schemeClr val="lt1"/>
              </a:solidFill>
              <a:latin typeface="Nunito"/>
              <a:ea typeface="Nunito"/>
              <a:cs typeface="Nunito"/>
              <a:sym typeface="Nunito"/>
            </a:endParaRPr>
          </a:p>
        </p:txBody>
      </p:sp>
      <p:sp>
        <p:nvSpPr>
          <p:cNvPr id="239" name="Google Shape;239;p72"/>
          <p:cNvSpPr/>
          <p:nvPr/>
        </p:nvSpPr>
        <p:spPr>
          <a:xfrm>
            <a:off x="139975" y="1653175"/>
            <a:ext cx="3297900" cy="111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¿Cómo son los resultados de las evaluaciones de Matemáticas y Lenguaje?</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2. ¿Qué cursos de la escuela presentan el mayor desafío para mejorar su aprendizaje?</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Nunito"/>
              <a:ea typeface="Nunito"/>
              <a:cs typeface="Nunito"/>
              <a:sym typeface="Nunito"/>
            </a:endParaRPr>
          </a:p>
        </p:txBody>
      </p:sp>
      <p:sp>
        <p:nvSpPr>
          <p:cNvPr id="240" name="Google Shape;240;p72"/>
          <p:cNvSpPr txBox="1"/>
          <p:nvPr/>
        </p:nvSpPr>
        <p:spPr>
          <a:xfrm>
            <a:off x="3679025" y="1339400"/>
            <a:ext cx="3470700" cy="136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¿Tienen definidos a los actores para participar del plan de tutorías?</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2.  ¿Qué y cuánto saben los diferentes actores sobre el plan, el funcionamiento y los contenidos de los aprendizajes de las tutorías?</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595959"/>
              </a:solidFill>
              <a:latin typeface="Nunito"/>
              <a:ea typeface="Nunito"/>
              <a:cs typeface="Nunito"/>
              <a:sym typeface="Nunito"/>
            </a:endParaRPr>
          </a:p>
        </p:txBody>
      </p:sp>
      <p:sp>
        <p:nvSpPr>
          <p:cNvPr id="241" name="Google Shape;241;p72"/>
          <p:cNvSpPr/>
          <p:nvPr/>
        </p:nvSpPr>
        <p:spPr>
          <a:xfrm>
            <a:off x="56475" y="3493450"/>
            <a:ext cx="3470700" cy="1599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2"/>
          <p:cNvSpPr txBox="1"/>
          <p:nvPr/>
        </p:nvSpPr>
        <p:spPr>
          <a:xfrm>
            <a:off x="3643630" y="3591551"/>
            <a:ext cx="35415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¿Tienen definido cuáles serán los niños con los que comenzarán implementando el plan?</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100"/>
              <a:buFont typeface="Arial"/>
              <a:buNone/>
            </a:pPr>
            <a:r>
              <a:rPr b="0" i="0" lang="es" sz="1000" u="none" cap="none" strike="noStrike">
                <a:solidFill>
                  <a:srgbClr val="000000"/>
                </a:solidFill>
                <a:latin typeface="Nunito"/>
                <a:ea typeface="Nunito"/>
                <a:cs typeface="Nunito"/>
                <a:sym typeface="Nunito"/>
              </a:rPr>
              <a:t>2. ¿Tienen definidas las fechas de receso de los cursos en el mes de diciembre?</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3. ¿Cuántos tutores estiman precisarán?</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100"/>
              <a:buFont typeface="Arial"/>
              <a:buNone/>
            </a:pPr>
            <a:r>
              <a:rPr b="0" i="0" lang="es" sz="1000" u="none" cap="none" strike="noStrike">
                <a:solidFill>
                  <a:srgbClr val="000000"/>
                </a:solidFill>
                <a:latin typeface="Nunito"/>
                <a:ea typeface="Nunito"/>
                <a:cs typeface="Nunito"/>
                <a:sym typeface="Nunito"/>
              </a:rPr>
              <a:t>4. ¿Qué elementos necesitamos para implementar el plan de tutorías? </a:t>
            </a:r>
            <a:endParaRPr b="0" i="0" sz="1000" u="none" cap="none" strike="noStrike">
              <a:solidFill>
                <a:srgbClr val="000000"/>
              </a:solidFill>
              <a:latin typeface="Nunito"/>
              <a:ea typeface="Nunito"/>
              <a:cs typeface="Nunito"/>
              <a:sym typeface="Nunito"/>
            </a:endParaRPr>
          </a:p>
        </p:txBody>
      </p:sp>
      <p:sp>
        <p:nvSpPr>
          <p:cNvPr id="243" name="Google Shape;243;p72"/>
          <p:cNvSpPr txBox="1"/>
          <p:nvPr/>
        </p:nvSpPr>
        <p:spPr>
          <a:xfrm>
            <a:off x="142875" y="3741925"/>
            <a:ext cx="3297900" cy="8928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¿Han implementado tutorías previamente en la escuela?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2 </a:t>
            </a:r>
            <a:r>
              <a:rPr b="0" i="0" lang="es" sz="1000" u="none" cap="none" strike="noStrike">
                <a:solidFill>
                  <a:srgbClr val="000000"/>
                </a:solidFill>
                <a:latin typeface="Nunito"/>
                <a:ea typeface="Nunito"/>
                <a:cs typeface="Nunito"/>
                <a:sym typeface="Nunito"/>
              </a:rPr>
              <a:t>¿Qué experiencias previas exitosas han experimentado?</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1A1A1A"/>
              </a:solidFill>
              <a:latin typeface="Nunito"/>
              <a:ea typeface="Nunito"/>
              <a:cs typeface="Nunito"/>
              <a:sym typeface="Nunito"/>
            </a:endParaRPr>
          </a:p>
        </p:txBody>
      </p:sp>
      <p:sp>
        <p:nvSpPr>
          <p:cNvPr id="244" name="Google Shape;244;p72"/>
          <p:cNvSpPr/>
          <p:nvPr/>
        </p:nvSpPr>
        <p:spPr>
          <a:xfrm>
            <a:off x="42545" y="3014350"/>
            <a:ext cx="33441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Condiciones organizacionales</a:t>
            </a:r>
            <a:endParaRPr b="1" i="0" sz="14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p:cSld name="CUSTOM_18">
    <p:spTree>
      <p:nvGrpSpPr>
        <p:cNvPr id="245" name="Shape 245"/>
        <p:cNvGrpSpPr/>
        <p:nvPr/>
      </p:nvGrpSpPr>
      <p:grpSpPr>
        <a:xfrm>
          <a:off x="0" y="0"/>
          <a:ext cx="0" cy="0"/>
          <a:chOff x="0" y="0"/>
          <a:chExt cx="0" cy="0"/>
        </a:xfrm>
      </p:grpSpPr>
      <p:sp>
        <p:nvSpPr>
          <p:cNvPr id="246" name="Google Shape;246;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47" name="Google Shape;247;p73"/>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248" name="Google Shape;248;p73"/>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249" name="Google Shape;249;p73"/>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250" name="Google Shape;250;p73"/>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251" name="Google Shape;251;p73"/>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252" name="Google Shape;252;p73"/>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
        <p:nvSpPr>
          <p:cNvPr id="253" name="Google Shape;253;p73"/>
          <p:cNvSpPr txBox="1"/>
          <p:nvPr/>
        </p:nvSpPr>
        <p:spPr>
          <a:xfrm>
            <a:off x="1941300" y="11030"/>
            <a:ext cx="4368600" cy="363900"/>
          </a:xfrm>
          <a:prstGeom prst="rect">
            <a:avLst/>
          </a:prstGeom>
          <a:solidFill>
            <a:srgbClr val="40B39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lt1"/>
                </a:solidFill>
                <a:latin typeface="Lora"/>
                <a:ea typeface="Lora"/>
                <a:cs typeface="Lora"/>
                <a:sym typeface="Lora"/>
              </a:rPr>
              <a:t>Diagnóstico Lenguaje</a:t>
            </a:r>
            <a:endParaRPr b="1" i="0" sz="1600" u="none" cap="none" strike="noStrike">
              <a:solidFill>
                <a:schemeClr val="lt1"/>
              </a:solidFill>
              <a:latin typeface="Lora"/>
              <a:ea typeface="Lora"/>
              <a:cs typeface="Lora"/>
              <a:sym typeface="Lor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1">
  <p:cSld name="CUSTOM_18_1">
    <p:spTree>
      <p:nvGrpSpPr>
        <p:cNvPr id="254" name="Shape 254"/>
        <p:cNvGrpSpPr/>
        <p:nvPr/>
      </p:nvGrpSpPr>
      <p:grpSpPr>
        <a:xfrm>
          <a:off x="0" y="0"/>
          <a:ext cx="0" cy="0"/>
          <a:chOff x="0" y="0"/>
          <a:chExt cx="0" cy="0"/>
        </a:xfrm>
      </p:grpSpPr>
      <p:sp>
        <p:nvSpPr>
          <p:cNvPr id="255" name="Google Shape;255;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56" name="Google Shape;256;p74"/>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257" name="Google Shape;257;p74"/>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258" name="Google Shape;258;p74"/>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259" name="Google Shape;259;p74"/>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260" name="Google Shape;260;p74"/>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261" name="Google Shape;261;p74"/>
          <p:cNvPicPr preferRelativeResize="0"/>
          <p:nvPr/>
        </p:nvPicPr>
        <p:blipFill rotWithShape="1">
          <a:blip r:embed="rId3">
            <a:alphaModFix/>
          </a:blip>
          <a:srcRect b="0" l="734" r="0" t="0"/>
          <a:stretch/>
        </p:blipFill>
        <p:spPr>
          <a:xfrm>
            <a:off x="0" y="0"/>
            <a:ext cx="9144001" cy="742720"/>
          </a:xfrm>
          <a:prstGeom prst="rect">
            <a:avLst/>
          </a:prstGeom>
          <a:noFill/>
          <a:ln>
            <a:noFill/>
          </a:ln>
        </p:spPr>
      </p:pic>
      <p:pic>
        <p:nvPicPr>
          <p:cNvPr id="262" name="Google Shape;262;p74"/>
          <p:cNvPicPr preferRelativeResize="0"/>
          <p:nvPr/>
        </p:nvPicPr>
        <p:blipFill rotWithShape="1">
          <a:blip r:embed="rId4">
            <a:alphaModFix/>
          </a:blip>
          <a:srcRect b="0" l="0" r="0" t="0"/>
          <a:stretch/>
        </p:blipFill>
        <p:spPr>
          <a:xfrm>
            <a:off x="8325442" y="4465425"/>
            <a:ext cx="572700" cy="572700"/>
          </a:xfrm>
          <a:prstGeom prst="rect">
            <a:avLst/>
          </a:prstGeom>
          <a:noFill/>
          <a:ln>
            <a:noFill/>
          </a:ln>
        </p:spPr>
      </p:pic>
      <p:sp>
        <p:nvSpPr>
          <p:cNvPr id="263" name="Google Shape;263;p74"/>
          <p:cNvSpPr txBox="1"/>
          <p:nvPr/>
        </p:nvSpPr>
        <p:spPr>
          <a:xfrm>
            <a:off x="1941300" y="1"/>
            <a:ext cx="4368600" cy="3861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lt1"/>
                </a:solidFill>
                <a:latin typeface="Lora"/>
                <a:ea typeface="Lora"/>
                <a:cs typeface="Lora"/>
                <a:sym typeface="Lora"/>
              </a:rPr>
              <a:t>Diagnóstico Matemáticas</a:t>
            </a:r>
            <a:endParaRPr b="1" i="0" sz="1600" u="none" cap="none" strike="noStrike">
              <a:solidFill>
                <a:schemeClr val="lt1"/>
              </a:solidFill>
              <a:latin typeface="Lora"/>
              <a:ea typeface="Lora"/>
              <a:cs typeface="Lora"/>
              <a:sym typeface="Lor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9">
  <p:cSld name="CUSTOM_30">
    <p:spTree>
      <p:nvGrpSpPr>
        <p:cNvPr id="36" name="Shape 36"/>
        <p:cNvGrpSpPr/>
        <p:nvPr/>
      </p:nvGrpSpPr>
      <p:grpSpPr>
        <a:xfrm>
          <a:off x="0" y="0"/>
          <a:ext cx="0" cy="0"/>
          <a:chOff x="0" y="0"/>
          <a:chExt cx="0" cy="0"/>
        </a:xfrm>
      </p:grpSpPr>
      <p:sp>
        <p:nvSpPr>
          <p:cNvPr id="37" name="Google Shape;37;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8" name="Google Shape;38;p33"/>
          <p:cNvPicPr preferRelativeResize="0"/>
          <p:nvPr/>
        </p:nvPicPr>
        <p:blipFill rotWithShape="1">
          <a:blip r:embed="rId2">
            <a:alphaModFix/>
          </a:blip>
          <a:srcRect b="0" l="0" r="0" t="0"/>
          <a:stretch/>
        </p:blipFill>
        <p:spPr>
          <a:xfrm>
            <a:off x="0" y="0"/>
            <a:ext cx="9143997" cy="514349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0">
  <p:cSld name="CUSTOM_19">
    <p:spTree>
      <p:nvGrpSpPr>
        <p:cNvPr id="264" name="Shape 264"/>
        <p:cNvGrpSpPr/>
        <p:nvPr/>
      </p:nvGrpSpPr>
      <p:grpSpPr>
        <a:xfrm>
          <a:off x="0" y="0"/>
          <a:ext cx="0" cy="0"/>
          <a:chOff x="0" y="0"/>
          <a:chExt cx="0" cy="0"/>
        </a:xfrm>
      </p:grpSpPr>
      <p:sp>
        <p:nvSpPr>
          <p:cNvPr id="265" name="Google Shape;265;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66" name="Google Shape;266;p75"/>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267" name="Google Shape;267;p75"/>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
        <p:nvSpPr>
          <p:cNvPr id="268" name="Google Shape;268;p75"/>
          <p:cNvSpPr txBox="1"/>
          <p:nvPr/>
        </p:nvSpPr>
        <p:spPr>
          <a:xfrm>
            <a:off x="2195025" y="-7255"/>
            <a:ext cx="4368600" cy="3861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lt1"/>
                </a:solidFill>
                <a:latin typeface="Lora"/>
                <a:ea typeface="Lora"/>
                <a:cs typeface="Lora"/>
                <a:sym typeface="Lora"/>
              </a:rPr>
              <a:t>Diagnóstico Matemáticas</a:t>
            </a:r>
            <a:endParaRPr b="1" i="0" sz="1600" u="none" cap="none" strike="noStrike">
              <a:solidFill>
                <a:schemeClr val="lt1"/>
              </a:solidFill>
              <a:latin typeface="Lora"/>
              <a:ea typeface="Lora"/>
              <a:cs typeface="Lora"/>
              <a:sym typeface="Lor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2">
  <p:cSld name="CUSTOM_21">
    <p:spTree>
      <p:nvGrpSpPr>
        <p:cNvPr id="269" name="Shape 269"/>
        <p:cNvGrpSpPr/>
        <p:nvPr/>
      </p:nvGrpSpPr>
      <p:grpSpPr>
        <a:xfrm>
          <a:off x="0" y="0"/>
          <a:ext cx="0" cy="0"/>
          <a:chOff x="0" y="0"/>
          <a:chExt cx="0" cy="0"/>
        </a:xfrm>
      </p:grpSpPr>
      <p:sp>
        <p:nvSpPr>
          <p:cNvPr id="270" name="Google Shape;270;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71" name="Google Shape;271;p76"/>
          <p:cNvPicPr preferRelativeResize="0"/>
          <p:nvPr/>
        </p:nvPicPr>
        <p:blipFill rotWithShape="1">
          <a:blip r:embed="rId2">
            <a:alphaModFix/>
          </a:blip>
          <a:srcRect b="0" l="0" r="0" t="0"/>
          <a:stretch/>
        </p:blipFill>
        <p:spPr>
          <a:xfrm>
            <a:off x="0" y="-59375"/>
            <a:ext cx="9249556" cy="5202876"/>
          </a:xfrm>
          <a:prstGeom prst="rect">
            <a:avLst/>
          </a:prstGeom>
          <a:noFill/>
          <a:ln>
            <a:noFill/>
          </a:ln>
        </p:spPr>
      </p:pic>
      <p:pic>
        <p:nvPicPr>
          <p:cNvPr id="272" name="Google Shape;272;p76"/>
          <p:cNvPicPr preferRelativeResize="0"/>
          <p:nvPr/>
        </p:nvPicPr>
        <p:blipFill rotWithShape="1">
          <a:blip r:embed="rId3">
            <a:alphaModFix/>
          </a:blip>
          <a:srcRect b="0" l="0" r="0" t="0"/>
          <a:stretch/>
        </p:blipFill>
        <p:spPr>
          <a:xfrm>
            <a:off x="741125" y="3694775"/>
            <a:ext cx="662675" cy="6626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8">
  <p:cSld name="CUSTOM_27">
    <p:spTree>
      <p:nvGrpSpPr>
        <p:cNvPr id="273" name="Shape 27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1">
  <p:cSld name="CUSTOM_32">
    <p:spTree>
      <p:nvGrpSpPr>
        <p:cNvPr id="274" name="Shape 274"/>
        <p:cNvGrpSpPr/>
        <p:nvPr/>
      </p:nvGrpSpPr>
      <p:grpSpPr>
        <a:xfrm>
          <a:off x="0" y="0"/>
          <a:ext cx="0" cy="0"/>
          <a:chOff x="0" y="0"/>
          <a:chExt cx="0" cy="0"/>
        </a:xfrm>
      </p:grpSpPr>
      <p:sp>
        <p:nvSpPr>
          <p:cNvPr id="275" name="Google Shape;275;p7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0">
  <p:cSld name="CUSTOM_31">
    <p:spTree>
      <p:nvGrpSpPr>
        <p:cNvPr id="276" name="Shape 276"/>
        <p:cNvGrpSpPr/>
        <p:nvPr/>
      </p:nvGrpSpPr>
      <p:grpSpPr>
        <a:xfrm>
          <a:off x="0" y="0"/>
          <a:ext cx="0" cy="0"/>
          <a:chOff x="0" y="0"/>
          <a:chExt cx="0" cy="0"/>
        </a:xfrm>
      </p:grpSpPr>
      <p:sp>
        <p:nvSpPr>
          <p:cNvPr id="277" name="Google Shape;277;p79"/>
          <p:cNvSpPr/>
          <p:nvPr/>
        </p:nvSpPr>
        <p:spPr>
          <a:xfrm>
            <a:off x="0" y="0"/>
            <a:ext cx="9144000" cy="7653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78" name="Google Shape;278;p79"/>
          <p:cNvGraphicFramePr/>
          <p:nvPr/>
        </p:nvGraphicFramePr>
        <p:xfrm>
          <a:off x="113750" y="1436806"/>
          <a:ext cx="3000000" cy="3000000"/>
        </p:xfrm>
        <a:graphic>
          <a:graphicData uri="http://schemas.openxmlformats.org/drawingml/2006/table">
            <a:tbl>
              <a:tblPr>
                <a:noFill/>
                <a:tableStyleId>{B71E4B46-C242-4032-88B1-8FC41910EDE7}</a:tableStyleId>
              </a:tblPr>
              <a:tblGrid>
                <a:gridCol w="897450"/>
                <a:gridCol w="1982650"/>
                <a:gridCol w="1982650"/>
                <a:gridCol w="1982650"/>
                <a:gridCol w="1982650"/>
              </a:tblGrid>
              <a:tr h="36185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Fecha y horario</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Fecha y horario</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Fecha y horario</a:t>
                      </a:r>
                      <a:endParaRPr b="1" sz="1100" u="none" cap="none" strike="noStrike">
                        <a:solidFill>
                          <a:srgbClr val="FFFFFF"/>
                        </a:solidFill>
                        <a:latin typeface="Lexend"/>
                        <a:ea typeface="Lexend"/>
                        <a:cs typeface="Lexend"/>
                        <a:sym typeface="Lexend"/>
                      </a:endParaRPr>
                    </a:p>
                  </a:txBody>
                  <a:tcPr marT="91425" marB="91425" marR="91425" marL="91425">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Fecha y horario</a:t>
                      </a:r>
                      <a:endParaRPr b="1" sz="1100" u="none" cap="none" strike="noStrike">
                        <a:solidFill>
                          <a:srgbClr val="FFFFFF"/>
                        </a:solidFill>
                        <a:latin typeface="Lexend"/>
                        <a:ea typeface="Lexend"/>
                        <a:cs typeface="Lexend"/>
                        <a:sym typeface="Lexend"/>
                      </a:endParaRPr>
                    </a:p>
                  </a:txBody>
                  <a:tcPr marT="91425" marB="91425" marR="91425" marL="91425">
                    <a:lnB cap="flat" cmpd="sng" w="9525">
                      <a:solidFill>
                        <a:srgbClr val="6EBDCC"/>
                      </a:solidFill>
                      <a:prstDash val="solid"/>
                      <a:round/>
                      <a:headEnd len="sm" w="sm" type="none"/>
                      <a:tailEnd len="sm" w="sm" type="none"/>
                    </a:lnB>
                    <a:solidFill>
                      <a:srgbClr val="6EBDCC"/>
                    </a:solidFill>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1</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2</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3</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4</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5</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6</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7</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8</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rgbClr val="FFFFFF"/>
                          </a:solidFill>
                          <a:latin typeface="Lexend"/>
                          <a:ea typeface="Lexend"/>
                          <a:cs typeface="Lexend"/>
                          <a:sym typeface="Lexend"/>
                        </a:rPr>
                        <a:t>Sesión 9</a:t>
                      </a:r>
                      <a:endParaRPr b="1" sz="1100" u="none" cap="none" strike="noStrike">
                        <a:solidFill>
                          <a:srgbClr val="FFFFFF"/>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bl>
          </a:graphicData>
        </a:graphic>
      </p:graphicFrame>
      <p:sp>
        <p:nvSpPr>
          <p:cNvPr id="279" name="Google Shape;279;p79"/>
          <p:cNvSpPr txBox="1"/>
          <p:nvPr/>
        </p:nvSpPr>
        <p:spPr>
          <a:xfrm>
            <a:off x="256625" y="823964"/>
            <a:ext cx="4542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rgbClr val="000000"/>
                </a:solidFill>
                <a:latin typeface="Nunito"/>
                <a:ea typeface="Nunito"/>
                <a:cs typeface="Nunito"/>
                <a:sym typeface="Nunito"/>
              </a:rPr>
              <a:t>Cantidad niños: _____ (hasta 4)</a:t>
            </a:r>
            <a:endParaRPr b="1" i="0" sz="12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rgbClr val="000000"/>
                </a:solidFill>
                <a:latin typeface="Nunito"/>
                <a:ea typeface="Nunito"/>
                <a:cs typeface="Nunito"/>
                <a:sym typeface="Nunito"/>
              </a:rPr>
              <a:t>Tutor/a:</a:t>
            </a:r>
            <a:endParaRPr b="1" i="0" sz="1200" u="none" cap="none" strike="noStrike">
              <a:solidFill>
                <a:srgbClr val="000000"/>
              </a:solidFill>
              <a:latin typeface="Nunito"/>
              <a:ea typeface="Nunito"/>
              <a:cs typeface="Nunito"/>
              <a:sym typeface="Nunito"/>
            </a:endParaRPr>
          </a:p>
        </p:txBody>
      </p:sp>
      <p:sp>
        <p:nvSpPr>
          <p:cNvPr id="280" name="Google Shape;280;p79"/>
          <p:cNvSpPr txBox="1"/>
          <p:nvPr/>
        </p:nvSpPr>
        <p:spPr>
          <a:xfrm>
            <a:off x="4798625" y="792201"/>
            <a:ext cx="30000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rgbClr val="000000"/>
                </a:solidFill>
                <a:latin typeface="Nunito"/>
                <a:ea typeface="Nunito"/>
                <a:cs typeface="Nunito"/>
                <a:sym typeface="Nunito"/>
              </a:rPr>
              <a:t>Asignatura:</a:t>
            </a:r>
            <a:endParaRPr b="1" i="0" sz="12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rgbClr val="000000"/>
                </a:solidFill>
                <a:latin typeface="Nunito"/>
                <a:ea typeface="Nunito"/>
                <a:cs typeface="Nunito"/>
                <a:sym typeface="Nunito"/>
              </a:rPr>
              <a:t>Nivel:</a:t>
            </a:r>
            <a:endParaRPr b="1" i="0" sz="1200" u="none" cap="none" strike="noStrike">
              <a:solidFill>
                <a:srgbClr val="000000"/>
              </a:solidFill>
              <a:latin typeface="Arial"/>
              <a:ea typeface="Arial"/>
              <a:cs typeface="Arial"/>
              <a:sym typeface="Arial"/>
            </a:endParaRPr>
          </a:p>
        </p:txBody>
      </p:sp>
      <p:sp>
        <p:nvSpPr>
          <p:cNvPr id="281" name="Google Shape;281;p79"/>
          <p:cNvSpPr txBox="1"/>
          <p:nvPr/>
        </p:nvSpPr>
        <p:spPr>
          <a:xfrm>
            <a:off x="331400" y="167100"/>
            <a:ext cx="5896800" cy="431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s" sz="2200" u="none" cap="none" strike="noStrike">
                <a:solidFill>
                  <a:srgbClr val="FFFFFF"/>
                </a:solidFill>
                <a:latin typeface="Nunito"/>
                <a:ea typeface="Nunito"/>
                <a:cs typeface="Nunito"/>
                <a:sym typeface="Nunito"/>
              </a:rPr>
              <a:t>Calendario ejecución de sesiones de tutoría</a:t>
            </a:r>
            <a:endParaRPr b="1" i="0" sz="2000" u="none" cap="none" strike="noStrike">
              <a:solidFill>
                <a:srgbClr val="FFFFFF"/>
              </a:solidFill>
              <a:latin typeface="Nunito"/>
              <a:ea typeface="Nunito"/>
              <a:cs typeface="Nunito"/>
              <a:sym typeface="Nunito"/>
            </a:endParaRPr>
          </a:p>
        </p:txBody>
      </p:sp>
      <p:sp>
        <p:nvSpPr>
          <p:cNvPr id="282" name="Google Shape;282;p79"/>
          <p:cNvSpPr txBox="1"/>
          <p:nvPr/>
        </p:nvSpPr>
        <p:spPr>
          <a:xfrm>
            <a:off x="5988876" y="127951"/>
            <a:ext cx="30000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1" lang="es" sz="1200" u="none" cap="none" strike="noStrike">
                <a:solidFill>
                  <a:schemeClr val="lt1"/>
                </a:solidFill>
                <a:latin typeface="Nunito"/>
                <a:ea typeface="Nunito"/>
                <a:cs typeface="Nunito"/>
                <a:sym typeface="Nunito"/>
              </a:rPr>
              <a:t>Utilicen este calendario si creen que les puede servir para organizarse.</a:t>
            </a:r>
            <a:endParaRPr b="0" i="1" sz="12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p:cSld name="CUSTOM_4">
    <p:spTree>
      <p:nvGrpSpPr>
        <p:cNvPr id="283" name="Shape 283"/>
        <p:cNvGrpSpPr/>
        <p:nvPr/>
      </p:nvGrpSpPr>
      <p:grpSpPr>
        <a:xfrm>
          <a:off x="0" y="0"/>
          <a:ext cx="0" cy="0"/>
          <a:chOff x="0" y="0"/>
          <a:chExt cx="0" cy="0"/>
        </a:xfrm>
      </p:grpSpPr>
      <p:pic>
        <p:nvPicPr>
          <p:cNvPr id="284" name="Google Shape;284;p80"/>
          <p:cNvPicPr preferRelativeResize="0"/>
          <p:nvPr/>
        </p:nvPicPr>
        <p:blipFill rotWithShape="1">
          <a:blip r:embed="rId2">
            <a:alphaModFix/>
          </a:blip>
          <a:srcRect b="0" l="0" r="0" t="0"/>
          <a:stretch/>
        </p:blipFill>
        <p:spPr>
          <a:xfrm>
            <a:off x="0" y="160725"/>
            <a:ext cx="9143997" cy="482204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28">
    <p:spTree>
      <p:nvGrpSpPr>
        <p:cNvPr id="285" name="Shape 285"/>
        <p:cNvGrpSpPr/>
        <p:nvPr/>
      </p:nvGrpSpPr>
      <p:grpSpPr>
        <a:xfrm>
          <a:off x="0" y="0"/>
          <a:ext cx="0" cy="0"/>
          <a:chOff x="0" y="0"/>
          <a:chExt cx="0" cy="0"/>
        </a:xfrm>
      </p:grpSpPr>
      <p:sp>
        <p:nvSpPr>
          <p:cNvPr id="286" name="Google Shape;286;p81"/>
          <p:cNvSpPr/>
          <p:nvPr/>
        </p:nvSpPr>
        <p:spPr>
          <a:xfrm>
            <a:off x="0" y="0"/>
            <a:ext cx="9144000" cy="7653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87" name="Google Shape;287;p81"/>
          <p:cNvGraphicFramePr/>
          <p:nvPr/>
        </p:nvGraphicFramePr>
        <p:xfrm>
          <a:off x="113750" y="1436806"/>
          <a:ext cx="3000000" cy="3000000"/>
        </p:xfrm>
        <a:graphic>
          <a:graphicData uri="http://schemas.openxmlformats.org/drawingml/2006/table">
            <a:tbl>
              <a:tblPr>
                <a:noFill/>
                <a:tableStyleId>{B71E4B46-C242-4032-88B1-8FC41910EDE7}</a:tableStyleId>
              </a:tblPr>
              <a:tblGrid>
                <a:gridCol w="897450"/>
                <a:gridCol w="1982650"/>
                <a:gridCol w="1982650"/>
                <a:gridCol w="1982650"/>
                <a:gridCol w="1982650"/>
              </a:tblGrid>
              <a:tr h="36185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Fecha y horario</a:t>
                      </a:r>
                      <a:endParaRPr b="1" sz="1100" u="none" cap="none" strike="noStrike">
                        <a:solidFill>
                          <a:schemeClr val="lt1"/>
                        </a:solidFill>
                        <a:latin typeface="Lexend"/>
                        <a:ea typeface="Lexend"/>
                        <a:cs typeface="Lexend"/>
                        <a:sym typeface="Lexend"/>
                      </a:endParaRPr>
                    </a:p>
                  </a:txBody>
                  <a:tcPr marT="91425" marB="91425" marR="91425" marL="91425">
                    <a:lnB cap="flat" cmpd="sng" w="9525">
                      <a:solidFill>
                        <a:srgbClr val="6EBDCC"/>
                      </a:solidFill>
                      <a:prstDash val="solid"/>
                      <a:round/>
                      <a:headEnd len="sm" w="sm" type="none"/>
                      <a:tailEnd len="sm" w="sm" type="none"/>
                    </a:lnB>
                    <a:solidFill>
                      <a:srgbClr val="6EBDCC"/>
                    </a:solidFill>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Sesión 1</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solidFill>
                            <a:schemeClr val="lt1"/>
                          </a:solidFill>
                          <a:latin typeface="Lexend"/>
                          <a:ea typeface="Lexend"/>
                          <a:cs typeface="Lexend"/>
                          <a:sym typeface="Lexend"/>
                        </a:rPr>
                        <a:t>Sesión 2</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3</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4</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5</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6</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7</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8</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r h="361850">
                <a:tc>
                  <a:txBody>
                    <a:bodyPr/>
                    <a:lstStyle/>
                    <a:p>
                      <a:pPr indent="0" lvl="0" marL="0" marR="0" rtl="0" algn="l">
                        <a:lnSpc>
                          <a:spcPct val="100000"/>
                        </a:lnSpc>
                        <a:spcBef>
                          <a:spcPts val="0"/>
                        </a:spcBef>
                        <a:spcAft>
                          <a:spcPts val="0"/>
                        </a:spcAft>
                        <a:buClr>
                          <a:schemeClr val="dk1"/>
                        </a:buClr>
                        <a:buSzPts val="1100"/>
                        <a:buFont typeface="Arial"/>
                        <a:buNone/>
                      </a:pPr>
                      <a:r>
                        <a:rPr b="1" lang="es" sz="1100" u="none" cap="none" strike="noStrike">
                          <a:solidFill>
                            <a:schemeClr val="lt1"/>
                          </a:solidFill>
                          <a:latin typeface="Lexend"/>
                          <a:ea typeface="Lexend"/>
                          <a:cs typeface="Lexend"/>
                          <a:sym typeface="Lexend"/>
                        </a:rPr>
                        <a:t>Sesión 9</a:t>
                      </a:r>
                      <a:endParaRPr b="1" sz="1100" u="none" cap="none" strike="noStrike">
                        <a:solidFill>
                          <a:schemeClr val="lt1"/>
                        </a:solidFill>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solidFill>
                      <a:srgbClr val="6EBD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lnL cap="flat" cmpd="sng" w="9525">
                      <a:solidFill>
                        <a:srgbClr val="6EBDCC"/>
                      </a:solidFill>
                      <a:prstDash val="solid"/>
                      <a:round/>
                      <a:headEnd len="sm" w="sm" type="none"/>
                      <a:tailEnd len="sm" w="sm" type="none"/>
                    </a:lnL>
                    <a:lnR cap="flat" cmpd="sng" w="9525">
                      <a:solidFill>
                        <a:srgbClr val="6EBDCC"/>
                      </a:solidFill>
                      <a:prstDash val="solid"/>
                      <a:round/>
                      <a:headEnd len="sm" w="sm" type="none"/>
                      <a:tailEnd len="sm" w="sm" type="none"/>
                    </a:lnR>
                    <a:lnT cap="flat" cmpd="sng" w="9525">
                      <a:solidFill>
                        <a:srgbClr val="6EBDCC"/>
                      </a:solidFill>
                      <a:prstDash val="solid"/>
                      <a:round/>
                      <a:headEnd len="sm" w="sm" type="none"/>
                      <a:tailEnd len="sm" w="sm" type="none"/>
                    </a:lnT>
                    <a:lnB cap="flat" cmpd="sng" w="9525">
                      <a:solidFill>
                        <a:srgbClr val="6EBDCC"/>
                      </a:solidFill>
                      <a:prstDash val="solid"/>
                      <a:round/>
                      <a:headEnd len="sm" w="sm" type="none"/>
                      <a:tailEnd len="sm" w="sm" type="none"/>
                    </a:lnB>
                  </a:tcPr>
                </a:tc>
              </a:tr>
            </a:tbl>
          </a:graphicData>
        </a:graphic>
      </p:graphicFrame>
      <p:sp>
        <p:nvSpPr>
          <p:cNvPr id="288" name="Google Shape;288;p81"/>
          <p:cNvSpPr txBox="1"/>
          <p:nvPr/>
        </p:nvSpPr>
        <p:spPr>
          <a:xfrm>
            <a:off x="256625" y="823964"/>
            <a:ext cx="4542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Cantidad niños: _____ (hasta 4)</a:t>
            </a:r>
            <a:endParaRPr b="1" i="0" sz="12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Tutor/a:</a:t>
            </a:r>
            <a:endParaRPr b="1" i="0" sz="1200" u="none" cap="none" strike="noStrike">
              <a:solidFill>
                <a:schemeClr val="dk1"/>
              </a:solidFill>
              <a:latin typeface="Nunito"/>
              <a:ea typeface="Nunito"/>
              <a:cs typeface="Nunito"/>
              <a:sym typeface="Nunito"/>
            </a:endParaRPr>
          </a:p>
        </p:txBody>
      </p:sp>
      <p:sp>
        <p:nvSpPr>
          <p:cNvPr id="289" name="Google Shape;289;p81"/>
          <p:cNvSpPr txBox="1"/>
          <p:nvPr/>
        </p:nvSpPr>
        <p:spPr>
          <a:xfrm>
            <a:off x="4798625" y="792201"/>
            <a:ext cx="30000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Asignatura:</a:t>
            </a:r>
            <a:endParaRPr b="1" i="0" sz="12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1"/>
                </a:solidFill>
                <a:latin typeface="Nunito"/>
                <a:ea typeface="Nunito"/>
                <a:cs typeface="Nunito"/>
                <a:sym typeface="Nunito"/>
              </a:rPr>
              <a:t>Nivel:</a:t>
            </a:r>
            <a:endParaRPr b="1" i="0" sz="1200" u="none" cap="none" strike="noStrike">
              <a:solidFill>
                <a:srgbClr val="000000"/>
              </a:solidFill>
              <a:latin typeface="Arial"/>
              <a:ea typeface="Arial"/>
              <a:cs typeface="Arial"/>
              <a:sym typeface="Arial"/>
            </a:endParaRPr>
          </a:p>
        </p:txBody>
      </p:sp>
      <p:sp>
        <p:nvSpPr>
          <p:cNvPr id="290" name="Google Shape;290;p81"/>
          <p:cNvSpPr txBox="1"/>
          <p:nvPr/>
        </p:nvSpPr>
        <p:spPr>
          <a:xfrm>
            <a:off x="331400" y="167100"/>
            <a:ext cx="5896800" cy="431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s" sz="2200" u="none" cap="none" strike="noStrike">
                <a:solidFill>
                  <a:schemeClr val="lt1"/>
                </a:solidFill>
                <a:latin typeface="Nunito"/>
                <a:ea typeface="Nunito"/>
                <a:cs typeface="Nunito"/>
                <a:sym typeface="Nunito"/>
              </a:rPr>
              <a:t>Calendario ejecución de sesiones de tutoría</a:t>
            </a:r>
            <a:endParaRPr b="1" i="0" sz="20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3 1">
  <p:cSld name="CUSTOM_12_1">
    <p:spTree>
      <p:nvGrpSpPr>
        <p:cNvPr id="291" name="Shape 291"/>
        <p:cNvGrpSpPr/>
        <p:nvPr/>
      </p:nvGrpSpPr>
      <p:grpSpPr>
        <a:xfrm>
          <a:off x="0" y="0"/>
          <a:ext cx="0" cy="0"/>
          <a:chOff x="0" y="0"/>
          <a:chExt cx="0" cy="0"/>
        </a:xfrm>
      </p:grpSpPr>
      <p:pic>
        <p:nvPicPr>
          <p:cNvPr id="292" name="Google Shape;292;g31ad3313ca8_0_204"/>
          <p:cNvPicPr preferRelativeResize="0"/>
          <p:nvPr/>
        </p:nvPicPr>
        <p:blipFill>
          <a:blip r:embed="rId2">
            <a:alphaModFix/>
          </a:blip>
          <a:stretch>
            <a:fillRect/>
          </a:stretch>
        </p:blipFill>
        <p:spPr>
          <a:xfrm>
            <a:off x="0" y="0"/>
            <a:ext cx="9144003" cy="5143493"/>
          </a:xfrm>
          <a:prstGeom prst="rect">
            <a:avLst/>
          </a:prstGeom>
          <a:noFill/>
          <a:ln>
            <a:noFill/>
          </a:ln>
        </p:spPr>
      </p:pic>
      <p:sp>
        <p:nvSpPr>
          <p:cNvPr id="293" name="Google Shape;293;g31ad3313ca8_0_204"/>
          <p:cNvSpPr/>
          <p:nvPr/>
        </p:nvSpPr>
        <p:spPr>
          <a:xfrm>
            <a:off x="3694625" y="3046575"/>
            <a:ext cx="193200" cy="2253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200">
                <a:solidFill>
                  <a:schemeClr val="dk1"/>
                </a:solidFill>
                <a:latin typeface="Nunito"/>
                <a:ea typeface="Nunito"/>
                <a:cs typeface="Nunito"/>
                <a:sym typeface="Nunito"/>
              </a:rPr>
              <a:t>2</a:t>
            </a:r>
            <a:endParaRPr b="1" sz="1000">
              <a:solidFill>
                <a:schemeClr val="dk1"/>
              </a:solidFill>
              <a:latin typeface="Nunito"/>
              <a:ea typeface="Nunito"/>
              <a:cs typeface="Nunito"/>
              <a:sym typeface="Nuni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p:cSld name="CUSTOM_6_1">
    <p:spTree>
      <p:nvGrpSpPr>
        <p:cNvPr id="298" name="Shape 298"/>
        <p:cNvGrpSpPr/>
        <p:nvPr/>
      </p:nvGrpSpPr>
      <p:grpSpPr>
        <a:xfrm>
          <a:off x="0" y="0"/>
          <a:ext cx="0" cy="0"/>
          <a:chOff x="0" y="0"/>
          <a:chExt cx="0" cy="0"/>
        </a:xfrm>
      </p:grpSpPr>
      <p:sp>
        <p:nvSpPr>
          <p:cNvPr id="299" name="Google Shape;299;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00" name="Google Shape;300;p36"/>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301" name="Google Shape;301;p36"/>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302" name="Google Shape;302;p36"/>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Equipo de implementación</a:t>
            </a:r>
            <a:endParaRPr b="1" i="0" sz="1400" u="none" cap="none" strike="noStrike">
              <a:solidFill>
                <a:schemeClr val="lt1"/>
              </a:solidFill>
              <a:latin typeface="Nunito"/>
              <a:ea typeface="Nunito"/>
              <a:cs typeface="Nunito"/>
              <a:sym typeface="Nunito"/>
            </a:endParaRPr>
          </a:p>
        </p:txBody>
      </p:sp>
      <p:sp>
        <p:nvSpPr>
          <p:cNvPr id="303" name="Google Shape;303;p36"/>
          <p:cNvSpPr/>
          <p:nvPr/>
        </p:nvSpPr>
        <p:spPr>
          <a:xfrm>
            <a:off x="3614725" y="3117025"/>
            <a:ext cx="3470700" cy="6432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304" name="Google Shape;304;p36"/>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Experiencias previas</a:t>
            </a:r>
            <a:endParaRPr b="1" i="0" sz="1400" u="none" cap="none" strike="noStrike">
              <a:solidFill>
                <a:schemeClr val="lt1"/>
              </a:solidFill>
              <a:latin typeface="Nunito"/>
              <a:ea typeface="Nunito"/>
              <a:cs typeface="Nunito"/>
              <a:sym typeface="Nunito"/>
            </a:endParaRPr>
          </a:p>
        </p:txBody>
      </p:sp>
      <p:sp>
        <p:nvSpPr>
          <p:cNvPr id="305" name="Google Shape;305;p36"/>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pic>
        <p:nvPicPr>
          <p:cNvPr id="306" name="Google Shape;306;p36"/>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307" name="Google Shape;307;p36"/>
          <p:cNvSpPr txBox="1"/>
          <p:nvPr/>
        </p:nvSpPr>
        <p:spPr>
          <a:xfrm>
            <a:off x="564298" y="144325"/>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308" name="Google Shape;308;p36"/>
          <p:cNvSpPr txBox="1"/>
          <p:nvPr/>
        </p:nvSpPr>
        <p:spPr>
          <a:xfrm>
            <a:off x="390300" y="445025"/>
            <a:ext cx="86763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Estas preguntas pueden ayudarles a identificar los elementos relevantes para tomar decisiones sobre el plan de tutorías en la escuela. </a:t>
            </a:r>
            <a:endParaRPr b="0" i="1" sz="1100" u="none" cap="none" strike="noStrike">
              <a:solidFill>
                <a:schemeClr val="lt1"/>
              </a:solidFill>
              <a:latin typeface="Nunito"/>
              <a:ea typeface="Nunito"/>
              <a:cs typeface="Nunito"/>
              <a:sym typeface="Nunito"/>
            </a:endParaRPr>
          </a:p>
        </p:txBody>
      </p:sp>
      <p:sp>
        <p:nvSpPr>
          <p:cNvPr id="309" name="Google Shape;309;p36"/>
          <p:cNvSpPr/>
          <p:nvPr/>
        </p:nvSpPr>
        <p:spPr>
          <a:xfrm>
            <a:off x="7185100" y="781050"/>
            <a:ext cx="1959000" cy="43623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6"/>
          <p:cNvSpPr/>
          <p:nvPr/>
        </p:nvSpPr>
        <p:spPr>
          <a:xfrm>
            <a:off x="139975" y="1653175"/>
            <a:ext cx="3297900" cy="111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¿Cómo son los resultados de las evaluaciones de Matemáticas y Lenguaje?</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2. ¿Qué cursos o estudiantes de la escuela presentan el mayor desafío para mejorar su aprendizaje?</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Nunito"/>
              <a:ea typeface="Nunito"/>
              <a:cs typeface="Nunito"/>
              <a:sym typeface="Nunito"/>
            </a:endParaRPr>
          </a:p>
        </p:txBody>
      </p:sp>
      <p:sp>
        <p:nvSpPr>
          <p:cNvPr id="311" name="Google Shape;311;p36"/>
          <p:cNvSpPr txBox="1"/>
          <p:nvPr/>
        </p:nvSpPr>
        <p:spPr>
          <a:xfrm>
            <a:off x="3679025" y="1339400"/>
            <a:ext cx="3470700" cy="136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¿Tienen definidos a los actores(profesores,PIE,  tutores) para participar del plan de tutorías?</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2. </a:t>
            </a:r>
            <a:r>
              <a:rPr b="0" i="0" lang="es" sz="1000" u="none" cap="none" strike="noStrike">
                <a:solidFill>
                  <a:schemeClr val="dk1"/>
                </a:solidFill>
                <a:latin typeface="Nunito"/>
                <a:ea typeface="Nunito"/>
                <a:cs typeface="Nunito"/>
                <a:sym typeface="Nunito"/>
              </a:rPr>
              <a:t> ¿Cuántos tutores creen que van a necesitar?</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3.  ¿Qué y cuánto saben los diferentes actores sobre el plan de tutorías?</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595959"/>
              </a:solidFill>
              <a:latin typeface="Nunito"/>
              <a:ea typeface="Nunito"/>
              <a:cs typeface="Nunito"/>
              <a:sym typeface="Nunito"/>
            </a:endParaRPr>
          </a:p>
        </p:txBody>
      </p:sp>
      <p:sp>
        <p:nvSpPr>
          <p:cNvPr id="312" name="Google Shape;312;p36"/>
          <p:cNvSpPr txBox="1"/>
          <p:nvPr/>
        </p:nvSpPr>
        <p:spPr>
          <a:xfrm>
            <a:off x="142875" y="3925725"/>
            <a:ext cx="3297900" cy="8928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¿Han implementado tutorías previamente en la escuela? </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1A1A1A"/>
                </a:solidFill>
                <a:latin typeface="Nunito"/>
                <a:ea typeface="Nunito"/>
                <a:cs typeface="Nunito"/>
                <a:sym typeface="Nunito"/>
              </a:rPr>
              <a:t>2 </a:t>
            </a:r>
            <a:r>
              <a:rPr b="0" i="0" lang="es" sz="1000" u="none" cap="none" strike="noStrike">
                <a:solidFill>
                  <a:srgbClr val="000000"/>
                </a:solidFill>
                <a:latin typeface="Nunito"/>
                <a:ea typeface="Nunito"/>
                <a:cs typeface="Nunito"/>
                <a:sym typeface="Nunito"/>
              </a:rPr>
              <a:t>¿Qué experiencias previas exitosas han experimentado?</a:t>
            </a:r>
            <a:endParaRPr b="0" i="0" sz="1000" u="none" cap="none" strike="noStrike">
              <a:solidFill>
                <a:srgbClr val="1A1A1A"/>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1A1A1A"/>
              </a:solidFill>
              <a:latin typeface="Nunito"/>
              <a:ea typeface="Nunito"/>
              <a:cs typeface="Nunito"/>
              <a:sym typeface="Nunito"/>
            </a:endParaRPr>
          </a:p>
        </p:txBody>
      </p:sp>
      <p:sp>
        <p:nvSpPr>
          <p:cNvPr id="313" name="Google Shape;313;p36"/>
          <p:cNvSpPr txBox="1"/>
          <p:nvPr/>
        </p:nvSpPr>
        <p:spPr>
          <a:xfrm>
            <a:off x="3643630" y="3754501"/>
            <a:ext cx="35415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rgbClr val="000000"/>
                </a:solidFill>
                <a:latin typeface="Nunito"/>
                <a:ea typeface="Nunito"/>
                <a:cs typeface="Nunito"/>
                <a:sym typeface="Nunito"/>
              </a:rPr>
              <a:t>1. ¿Qué elementos (salas, impresión del material, listado estudiantes, etc.) necesitamos para implementar el plan de tutorías? </a:t>
            </a:r>
            <a:endParaRPr b="0" i="0" sz="1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rPr b="0" i="0" lang="es" sz="1000" u="none" cap="none" strike="noStrike">
                <a:solidFill>
                  <a:schemeClr val="dk1"/>
                </a:solidFill>
                <a:latin typeface="Nunito"/>
                <a:ea typeface="Nunito"/>
                <a:cs typeface="Nunito"/>
                <a:sym typeface="Nunito"/>
              </a:rPr>
              <a:t>2. ¿Tienen considerados los feriados, las fechas de salida de vacaciones, actos de fin de año previo a armar el calendario de implementación?</a:t>
            </a:r>
            <a:endParaRPr b="0" i="0" sz="1000" u="none" cap="none" strike="noStrike">
              <a:solidFill>
                <a:srgbClr val="000000"/>
              </a:solidFill>
              <a:latin typeface="Nunito"/>
              <a:ea typeface="Nunito"/>
              <a:cs typeface="Nunito"/>
              <a:sym typeface="Nuni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4" name="Shape 314"/>
        <p:cNvGrpSpPr/>
        <p:nvPr/>
      </p:nvGrpSpPr>
      <p:grpSpPr>
        <a:xfrm>
          <a:off x="0" y="0"/>
          <a:ext cx="0" cy="0"/>
          <a:chOff x="0" y="0"/>
          <a:chExt cx="0" cy="0"/>
        </a:xfrm>
      </p:grpSpPr>
      <p:sp>
        <p:nvSpPr>
          <p:cNvPr id="315" name="Google Shape;315;p8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16" name="Google Shape;316;p8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7" name="Google Shape;317;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6">
  <p:cSld name="CUSTOM_5">
    <p:spTree>
      <p:nvGrpSpPr>
        <p:cNvPr id="39" name="Shape 39"/>
        <p:cNvGrpSpPr/>
        <p:nvPr/>
      </p:nvGrpSpPr>
      <p:grpSpPr>
        <a:xfrm>
          <a:off x="0" y="0"/>
          <a:ext cx="0" cy="0"/>
          <a:chOff x="0" y="0"/>
          <a:chExt cx="0" cy="0"/>
        </a:xfrm>
      </p:grpSpPr>
      <p:sp>
        <p:nvSpPr>
          <p:cNvPr id="40" name="Google Shape;40;p34"/>
          <p:cNvSpPr txBox="1"/>
          <p:nvPr/>
        </p:nvSpPr>
        <p:spPr>
          <a:xfrm>
            <a:off x="4610625" y="4151525"/>
            <a:ext cx="43788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Análisis Escenario Escuela</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Selección de modalidad, cursos y asignatura</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Planificación y aplicación de diagnóstico</a:t>
            </a:r>
            <a:endParaRPr b="0" i="0" sz="1400" u="none" cap="none" strike="noStrike">
              <a:solidFill>
                <a:schemeClr val="lt1"/>
              </a:solidFill>
              <a:latin typeface="Nunito"/>
              <a:ea typeface="Nunito"/>
              <a:cs typeface="Nunito"/>
              <a:sym typeface="Nunito"/>
            </a:endParaRPr>
          </a:p>
        </p:txBody>
      </p:sp>
      <p:pic>
        <p:nvPicPr>
          <p:cNvPr id="41" name="Google Shape;41;p34"/>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42" name="Google Shape;42;p34"/>
          <p:cNvSpPr txBox="1"/>
          <p:nvPr/>
        </p:nvSpPr>
        <p:spPr>
          <a:xfrm>
            <a:off x="538550" y="1014350"/>
            <a:ext cx="38424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s" sz="2500" u="none" cap="none" strike="noStrike">
                <a:solidFill>
                  <a:srgbClr val="FFFFFF"/>
                </a:solidFill>
                <a:latin typeface="Lora"/>
                <a:ea typeface="Lora"/>
                <a:cs typeface="Lora"/>
                <a:sym typeface="Lora"/>
              </a:rPr>
              <a:t>Sesión 1</a:t>
            </a:r>
            <a:endParaRPr b="1" i="0" sz="2500" u="none" cap="none" strike="noStrike">
              <a:solidFill>
                <a:srgbClr val="FFFFFF"/>
              </a:solidFill>
              <a:latin typeface="Lora"/>
              <a:ea typeface="Lora"/>
              <a:cs typeface="Lora"/>
              <a:sym typeface="Lora"/>
            </a:endParaRPr>
          </a:p>
        </p:txBody>
      </p:sp>
      <p:sp>
        <p:nvSpPr>
          <p:cNvPr id="43" name="Google Shape;43;p34"/>
          <p:cNvSpPr txBox="1"/>
          <p:nvPr/>
        </p:nvSpPr>
        <p:spPr>
          <a:xfrm>
            <a:off x="586725" y="1963800"/>
            <a:ext cx="43788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Análisis Escenario Escuela</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Selección de modalidad, cursos y asignatura</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Planificación y aplicación de diagnóstico</a:t>
            </a:r>
            <a:endParaRPr b="0" i="0" sz="1400" u="none" cap="none" strike="noStrike">
              <a:solidFill>
                <a:srgbClr val="FFFFFF"/>
              </a:solidFill>
              <a:latin typeface="Nunito"/>
              <a:ea typeface="Nunito"/>
              <a:cs typeface="Nunito"/>
              <a:sym typeface="Nuni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8" name="Shape 318"/>
        <p:cNvGrpSpPr/>
        <p:nvPr/>
      </p:nvGrpSpPr>
      <p:grpSpPr>
        <a:xfrm>
          <a:off x="0" y="0"/>
          <a:ext cx="0" cy="0"/>
          <a:chOff x="0" y="0"/>
          <a:chExt cx="0" cy="0"/>
        </a:xfrm>
      </p:grpSpPr>
      <p:sp>
        <p:nvSpPr>
          <p:cNvPr id="319" name="Google Shape;319;p8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0" name="Google Shape;320;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1" name="Shape 321"/>
        <p:cNvGrpSpPr/>
        <p:nvPr/>
      </p:nvGrpSpPr>
      <p:grpSpPr>
        <a:xfrm>
          <a:off x="0" y="0"/>
          <a:ext cx="0" cy="0"/>
          <a:chOff x="0" y="0"/>
          <a:chExt cx="0" cy="0"/>
        </a:xfrm>
      </p:grpSpPr>
      <p:sp>
        <p:nvSpPr>
          <p:cNvPr id="322" name="Google Shape;322;p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3" name="Google Shape;323;p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24" name="Google Shape;324;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5" name="Shape 325"/>
        <p:cNvGrpSpPr/>
        <p:nvPr/>
      </p:nvGrpSpPr>
      <p:grpSpPr>
        <a:xfrm>
          <a:off x="0" y="0"/>
          <a:ext cx="0" cy="0"/>
          <a:chOff x="0" y="0"/>
          <a:chExt cx="0" cy="0"/>
        </a:xfrm>
      </p:grpSpPr>
      <p:sp>
        <p:nvSpPr>
          <p:cNvPr id="326" name="Google Shape;326;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7" name="Google Shape;327;p8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8" name="Google Shape;328;p8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9" name="Google Shape;329;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0" name="Shape 330"/>
        <p:cNvGrpSpPr/>
        <p:nvPr/>
      </p:nvGrpSpPr>
      <p:grpSpPr>
        <a:xfrm>
          <a:off x="0" y="0"/>
          <a:ext cx="0" cy="0"/>
          <a:chOff x="0" y="0"/>
          <a:chExt cx="0" cy="0"/>
        </a:xfrm>
      </p:grpSpPr>
      <p:sp>
        <p:nvSpPr>
          <p:cNvPr id="331" name="Google Shape;331;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2" name="Google Shape;332;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3" name="Shape 333"/>
        <p:cNvGrpSpPr/>
        <p:nvPr/>
      </p:nvGrpSpPr>
      <p:grpSpPr>
        <a:xfrm>
          <a:off x="0" y="0"/>
          <a:ext cx="0" cy="0"/>
          <a:chOff x="0" y="0"/>
          <a:chExt cx="0" cy="0"/>
        </a:xfrm>
      </p:grpSpPr>
      <p:sp>
        <p:nvSpPr>
          <p:cNvPr id="334" name="Google Shape;334;p8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5" name="Google Shape;335;p8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6" name="Google Shape;336;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7" name="Shape 337"/>
        <p:cNvGrpSpPr/>
        <p:nvPr/>
      </p:nvGrpSpPr>
      <p:grpSpPr>
        <a:xfrm>
          <a:off x="0" y="0"/>
          <a:ext cx="0" cy="0"/>
          <a:chOff x="0" y="0"/>
          <a:chExt cx="0" cy="0"/>
        </a:xfrm>
      </p:grpSpPr>
      <p:sp>
        <p:nvSpPr>
          <p:cNvPr id="338" name="Google Shape;338;p8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39" name="Google Shape;339;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0" name="Shape 340"/>
        <p:cNvGrpSpPr/>
        <p:nvPr/>
      </p:nvGrpSpPr>
      <p:grpSpPr>
        <a:xfrm>
          <a:off x="0" y="0"/>
          <a:ext cx="0" cy="0"/>
          <a:chOff x="0" y="0"/>
          <a:chExt cx="0" cy="0"/>
        </a:xfrm>
      </p:grpSpPr>
      <p:sp>
        <p:nvSpPr>
          <p:cNvPr id="341" name="Google Shape;341;p8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8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43" name="Google Shape;343;p8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44" name="Google Shape;344;p8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45" name="Google Shape;345;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6" name="Shape 346"/>
        <p:cNvGrpSpPr/>
        <p:nvPr/>
      </p:nvGrpSpPr>
      <p:grpSpPr>
        <a:xfrm>
          <a:off x="0" y="0"/>
          <a:ext cx="0" cy="0"/>
          <a:chOff x="0" y="0"/>
          <a:chExt cx="0" cy="0"/>
        </a:xfrm>
      </p:grpSpPr>
      <p:sp>
        <p:nvSpPr>
          <p:cNvPr id="347" name="Google Shape;347;p9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48" name="Google Shape;348;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9" name="Shape 349"/>
        <p:cNvGrpSpPr/>
        <p:nvPr/>
      </p:nvGrpSpPr>
      <p:grpSpPr>
        <a:xfrm>
          <a:off x="0" y="0"/>
          <a:ext cx="0" cy="0"/>
          <a:chOff x="0" y="0"/>
          <a:chExt cx="0" cy="0"/>
        </a:xfrm>
      </p:grpSpPr>
      <p:sp>
        <p:nvSpPr>
          <p:cNvPr id="350" name="Google Shape;350;p9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1" name="Google Shape;351;p9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352" name="Google Shape;352;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6">
  <p:cSld name="CUSTOM_5">
    <p:spTree>
      <p:nvGrpSpPr>
        <p:cNvPr id="353" name="Shape 3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8">
  <p:cSld name="CUSTOM_7">
    <p:spTree>
      <p:nvGrpSpPr>
        <p:cNvPr id="44" name="Shape 44"/>
        <p:cNvGrpSpPr/>
        <p:nvPr/>
      </p:nvGrpSpPr>
      <p:grpSpPr>
        <a:xfrm>
          <a:off x="0" y="0"/>
          <a:ext cx="0" cy="0"/>
          <a:chOff x="0" y="0"/>
          <a:chExt cx="0" cy="0"/>
        </a:xfrm>
      </p:grpSpPr>
      <p:sp>
        <p:nvSpPr>
          <p:cNvPr id="45" name="Google Shape;45;p39"/>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46" name="Google Shape;46;p39"/>
          <p:cNvSpPr txBox="1"/>
          <p:nvPr/>
        </p:nvSpPr>
        <p:spPr>
          <a:xfrm>
            <a:off x="563975" y="2188250"/>
            <a:ext cx="2304300" cy="180300"/>
          </a:xfrm>
          <a:prstGeom prst="rect">
            <a:avLst/>
          </a:prstGeom>
          <a:solidFill>
            <a:srgbClr val="FFFFFF"/>
          </a:solidFill>
          <a:ln>
            <a:noFill/>
          </a:ln>
        </p:spPr>
        <p:txBody>
          <a:bodyPr anchorCtr="0" anchor="t" bIns="91425"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s" sz="1100" u="none" cap="none" strike="noStrike">
                <a:solidFill>
                  <a:srgbClr val="004775"/>
                </a:solidFill>
                <a:latin typeface="Lexend"/>
                <a:ea typeface="Lexend"/>
                <a:cs typeface="Lexend"/>
                <a:sym typeface="Lexend"/>
              </a:rPr>
              <a:t>Ejecución 1 - Fecha</a:t>
            </a:r>
            <a:endParaRPr b="0" i="0" sz="1100" u="none" cap="none" strike="noStrike">
              <a:solidFill>
                <a:srgbClr val="004775"/>
              </a:solidFill>
              <a:latin typeface="Lexend"/>
              <a:ea typeface="Lexend"/>
              <a:cs typeface="Lexend"/>
              <a:sym typeface="Lexend"/>
            </a:endParaRPr>
          </a:p>
        </p:txBody>
      </p:sp>
      <p:sp>
        <p:nvSpPr>
          <p:cNvPr id="47" name="Google Shape;47;p39"/>
          <p:cNvSpPr txBox="1"/>
          <p:nvPr/>
        </p:nvSpPr>
        <p:spPr>
          <a:xfrm>
            <a:off x="6207500" y="2188250"/>
            <a:ext cx="2199600" cy="180300"/>
          </a:xfrm>
          <a:prstGeom prst="rect">
            <a:avLst/>
          </a:prstGeom>
          <a:solidFill>
            <a:srgbClr val="FFFFFF"/>
          </a:solidFill>
          <a:ln>
            <a:noFill/>
          </a:ln>
        </p:spPr>
        <p:txBody>
          <a:bodyPr anchorCtr="0" anchor="t" bIns="91425"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s" sz="1100" u="none" cap="none" strike="noStrike">
                <a:solidFill>
                  <a:srgbClr val="004775"/>
                </a:solidFill>
                <a:latin typeface="Lexend"/>
                <a:ea typeface="Lexend"/>
                <a:cs typeface="Lexend"/>
                <a:sym typeface="Lexend"/>
              </a:rPr>
              <a:t>Fecha</a:t>
            </a:r>
            <a:endParaRPr b="0" i="0" sz="1100" u="none" cap="none" strike="noStrike">
              <a:solidFill>
                <a:srgbClr val="004775"/>
              </a:solidFill>
              <a:latin typeface="Lexend"/>
              <a:ea typeface="Lexend"/>
              <a:cs typeface="Lexend"/>
              <a:sym typeface="Lexend"/>
            </a:endParaRPr>
          </a:p>
        </p:txBody>
      </p:sp>
      <p:sp>
        <p:nvSpPr>
          <p:cNvPr id="48" name="Google Shape;48;p39"/>
          <p:cNvSpPr txBox="1"/>
          <p:nvPr/>
        </p:nvSpPr>
        <p:spPr>
          <a:xfrm>
            <a:off x="3419850" y="2188250"/>
            <a:ext cx="2304300" cy="180300"/>
          </a:xfrm>
          <a:prstGeom prst="rect">
            <a:avLst/>
          </a:prstGeom>
          <a:solidFill>
            <a:srgbClr val="FFFFFF"/>
          </a:solidFill>
          <a:ln>
            <a:noFill/>
          </a:ln>
        </p:spPr>
        <p:txBody>
          <a:bodyPr anchorCtr="0" anchor="t" bIns="91425"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s" sz="1100" u="none" cap="none" strike="noStrike">
                <a:solidFill>
                  <a:srgbClr val="004775"/>
                </a:solidFill>
                <a:latin typeface="Lexend"/>
                <a:ea typeface="Lexend"/>
                <a:cs typeface="Lexend"/>
                <a:sym typeface="Lexend"/>
              </a:rPr>
              <a:t>Ejecución 2 - Fecha</a:t>
            </a:r>
            <a:endParaRPr b="0" i="0" sz="1100" u="none" cap="none" strike="noStrike">
              <a:solidFill>
                <a:srgbClr val="004775"/>
              </a:solidFill>
              <a:latin typeface="Lexend"/>
              <a:ea typeface="Lexend"/>
              <a:cs typeface="Lexend"/>
              <a:sym typeface="Lexend"/>
            </a:endParaRPr>
          </a:p>
        </p:txBody>
      </p:sp>
      <p:sp>
        <p:nvSpPr>
          <p:cNvPr id="49" name="Google Shape;49;p39"/>
          <p:cNvSpPr txBox="1"/>
          <p:nvPr/>
        </p:nvSpPr>
        <p:spPr>
          <a:xfrm>
            <a:off x="6275725" y="2188250"/>
            <a:ext cx="2304300" cy="180300"/>
          </a:xfrm>
          <a:prstGeom prst="rect">
            <a:avLst/>
          </a:prstGeom>
          <a:solidFill>
            <a:srgbClr val="FFFFFF"/>
          </a:solidFill>
          <a:ln>
            <a:noFill/>
          </a:ln>
        </p:spPr>
        <p:txBody>
          <a:bodyPr anchorCtr="0" anchor="t" bIns="91425" lIns="91425" spcFirstLastPara="1" rIns="91425"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s" sz="1100" u="none" cap="none" strike="noStrike">
                <a:solidFill>
                  <a:srgbClr val="004775"/>
                </a:solidFill>
                <a:latin typeface="Lexend"/>
                <a:ea typeface="Lexend"/>
                <a:cs typeface="Lexend"/>
                <a:sym typeface="Lexend"/>
              </a:rPr>
              <a:t>Ejecución 3 - Fecha</a:t>
            </a:r>
            <a:endParaRPr b="0" i="0" sz="1100" u="none" cap="none" strike="noStrike">
              <a:solidFill>
                <a:srgbClr val="004775"/>
              </a:solidFill>
              <a:latin typeface="Lexend"/>
              <a:ea typeface="Lexend"/>
              <a:cs typeface="Lexend"/>
              <a:sym typeface="Lexend"/>
            </a:endParaRPr>
          </a:p>
        </p:txBody>
      </p:sp>
      <p:pic>
        <p:nvPicPr>
          <p:cNvPr id="50" name="Google Shape;50;p39"/>
          <p:cNvPicPr preferRelativeResize="0"/>
          <p:nvPr/>
        </p:nvPicPr>
        <p:blipFill rotWithShape="1">
          <a:blip r:embed="rId2">
            <a:alphaModFix/>
          </a:blip>
          <a:srcRect b="0" l="0" r="0" t="0"/>
          <a:stretch/>
        </p:blipFill>
        <p:spPr>
          <a:xfrm>
            <a:off x="8473841" y="650875"/>
            <a:ext cx="485225" cy="485225"/>
          </a:xfrm>
          <a:prstGeom prst="rect">
            <a:avLst/>
          </a:prstGeom>
          <a:noFill/>
          <a:ln>
            <a:noFill/>
          </a:ln>
        </p:spPr>
      </p:pic>
      <p:pic>
        <p:nvPicPr>
          <p:cNvPr id="51" name="Google Shape;51;p39"/>
          <p:cNvPicPr preferRelativeResize="0"/>
          <p:nvPr/>
        </p:nvPicPr>
        <p:blipFill rotWithShape="1">
          <a:blip r:embed="rId3">
            <a:alphaModFix/>
          </a:blip>
          <a:srcRect b="0" l="0" r="0" t="0"/>
          <a:stretch/>
        </p:blipFill>
        <p:spPr>
          <a:xfrm>
            <a:off x="0" y="0"/>
            <a:ext cx="9144003" cy="514350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p:cSld name="CUSTOM_2">
    <p:spTree>
      <p:nvGrpSpPr>
        <p:cNvPr id="354" name="Shape 354"/>
        <p:cNvGrpSpPr/>
        <p:nvPr/>
      </p:nvGrpSpPr>
      <p:grpSpPr>
        <a:xfrm>
          <a:off x="0" y="0"/>
          <a:ext cx="0" cy="0"/>
          <a:chOff x="0" y="0"/>
          <a:chExt cx="0" cy="0"/>
        </a:xfrm>
      </p:grpSpPr>
      <p:sp>
        <p:nvSpPr>
          <p:cNvPr id="355" name="Google Shape;355;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56" name="Google Shape;356;p93"/>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357" name="Google Shape;357;p93"/>
          <p:cNvSpPr txBox="1"/>
          <p:nvPr/>
        </p:nvSpPr>
        <p:spPr>
          <a:xfrm>
            <a:off x="6738200" y="3762164"/>
            <a:ext cx="1774500" cy="4491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Nombre y comuna del establecimiento</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
  <p:cSld name="CUSTOM">
    <p:spTree>
      <p:nvGrpSpPr>
        <p:cNvPr id="358" name="Shape 358"/>
        <p:cNvGrpSpPr/>
        <p:nvPr/>
      </p:nvGrpSpPr>
      <p:grpSpPr>
        <a:xfrm>
          <a:off x="0" y="0"/>
          <a:ext cx="0" cy="0"/>
          <a:chOff x="0" y="0"/>
          <a:chExt cx="0" cy="0"/>
        </a:xfrm>
      </p:grpSpPr>
      <p:sp>
        <p:nvSpPr>
          <p:cNvPr id="359" name="Google Shape;359;p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60" name="Google Shape;360;p9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61" name="Google Shape;361;p94"/>
          <p:cNvSpPr txBox="1"/>
          <p:nvPr/>
        </p:nvSpPr>
        <p:spPr>
          <a:xfrm>
            <a:off x="1804994" y="3421200"/>
            <a:ext cx="1822200" cy="230700"/>
          </a:xfrm>
          <a:prstGeom prst="rect">
            <a:avLst/>
          </a:prstGeom>
          <a:solidFill>
            <a:srgbClr val="FDEED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lenguaje y matemática.</a:t>
            </a:r>
            <a:endParaRPr b="1" i="0" sz="1150" u="none" cap="none" strike="noStrike">
              <a:solidFill>
                <a:schemeClr val="dk1"/>
              </a:solidFill>
              <a:latin typeface="Nunito"/>
              <a:ea typeface="Nunito"/>
              <a:cs typeface="Nunito"/>
              <a:sym typeface="Nunito"/>
            </a:endParaRPr>
          </a:p>
        </p:txBody>
      </p:sp>
      <p:sp>
        <p:nvSpPr>
          <p:cNvPr id="362" name="Google Shape;362;p94"/>
          <p:cNvSpPr txBox="1"/>
          <p:nvPr/>
        </p:nvSpPr>
        <p:spPr>
          <a:xfrm>
            <a:off x="464400" y="102399"/>
            <a:ext cx="2869500" cy="3078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Equipo impulsor</a:t>
            </a:r>
            <a:endParaRPr b="1" i="0" sz="1100" u="none" cap="none" strike="noStrike">
              <a:solidFill>
                <a:schemeClr val="lt1"/>
              </a:solidFill>
              <a:latin typeface="Nunito"/>
              <a:ea typeface="Nunito"/>
              <a:cs typeface="Nunito"/>
              <a:sym typeface="Nunito"/>
            </a:endParaRPr>
          </a:p>
        </p:txBody>
      </p:sp>
      <p:sp>
        <p:nvSpPr>
          <p:cNvPr id="363" name="Google Shape;363;p94"/>
          <p:cNvSpPr txBox="1"/>
          <p:nvPr/>
        </p:nvSpPr>
        <p:spPr>
          <a:xfrm>
            <a:off x="3679031" y="490025"/>
            <a:ext cx="1643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Coordina equipo impulsor y es contraparte de megatutor.</a:t>
            </a:r>
            <a:endParaRPr b="0" i="0" sz="1200" u="none" cap="none" strike="noStrike">
              <a:solidFill>
                <a:srgbClr val="000000"/>
              </a:solidFill>
              <a:latin typeface="Arial"/>
              <a:ea typeface="Arial"/>
              <a:cs typeface="Arial"/>
              <a:sym typeface="Arial"/>
            </a:endParaRPr>
          </a:p>
        </p:txBody>
      </p:sp>
      <p:sp>
        <p:nvSpPr>
          <p:cNvPr id="364" name="Google Shape;364;p94"/>
          <p:cNvSpPr txBox="1"/>
          <p:nvPr/>
        </p:nvSpPr>
        <p:spPr>
          <a:xfrm>
            <a:off x="5429350" y="515819"/>
            <a:ext cx="3631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Acompañan y apoyan la implementación directa de las sesiones de tutorías.</a:t>
            </a:r>
            <a:endParaRPr b="0" i="0" sz="1200" u="none" cap="none" strike="noStrike">
              <a:solidFill>
                <a:srgbClr val="000000"/>
              </a:solidFill>
              <a:latin typeface="Arial"/>
              <a:ea typeface="Arial"/>
              <a:cs typeface="Arial"/>
              <a:sym typeface="Arial"/>
            </a:endParaRPr>
          </a:p>
        </p:txBody>
      </p:sp>
      <p:sp>
        <p:nvSpPr>
          <p:cNvPr id="365" name="Google Shape;365;p94"/>
          <p:cNvSpPr/>
          <p:nvPr/>
        </p:nvSpPr>
        <p:spPr>
          <a:xfrm>
            <a:off x="404825" y="511975"/>
            <a:ext cx="3214800" cy="128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94"/>
          <p:cNvSpPr txBox="1"/>
          <p:nvPr/>
        </p:nvSpPr>
        <p:spPr>
          <a:xfrm>
            <a:off x="5464975" y="47625"/>
            <a:ext cx="28695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s" sz="1000" u="none" cap="none" strike="noStrike">
                <a:solidFill>
                  <a:schemeClr val="lt1"/>
                </a:solidFill>
                <a:latin typeface="Lexend"/>
                <a:ea typeface="Lexend"/>
                <a:cs typeface="Lexend"/>
                <a:sym typeface="Lexend"/>
              </a:rPr>
              <a:t>Docentes o asistentes de la educación encargados de Tutorías</a:t>
            </a:r>
            <a:endParaRPr b="0" i="0" sz="1800" u="none" cap="none" strike="noStrike">
              <a:solidFill>
                <a:schemeClr val="lt1"/>
              </a:solidFill>
              <a:latin typeface="Arial"/>
              <a:ea typeface="Arial"/>
              <a:cs typeface="Arial"/>
              <a:sym typeface="Arial"/>
            </a:endParaRPr>
          </a:p>
        </p:txBody>
      </p:sp>
      <p:sp>
        <p:nvSpPr>
          <p:cNvPr id="367" name="Google Shape;367;p94"/>
          <p:cNvSpPr txBox="1"/>
          <p:nvPr/>
        </p:nvSpPr>
        <p:spPr>
          <a:xfrm>
            <a:off x="428544" y="529869"/>
            <a:ext cx="3214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 sz="800" u="none" cap="none" strike="noStrike">
                <a:solidFill>
                  <a:schemeClr val="dk1"/>
                </a:solidFill>
                <a:latin typeface="Lexend"/>
                <a:ea typeface="Lexend"/>
                <a:cs typeface="Lexend"/>
                <a:sym typeface="Lexend"/>
              </a:rPr>
              <a:t>Equipo responsable del plan de tutorías del establecimiento. </a:t>
            </a:r>
            <a:endParaRPr b="0" i="0" sz="1200" u="none" cap="none" strike="noStrike">
              <a:solidFill>
                <a:srgbClr val="000000"/>
              </a:solidFill>
              <a:latin typeface="Arial"/>
              <a:ea typeface="Arial"/>
              <a:cs typeface="Arial"/>
              <a:sym typeface="Arial"/>
            </a:endParaRPr>
          </a:p>
        </p:txBody>
      </p:sp>
      <p:sp>
        <p:nvSpPr>
          <p:cNvPr id="368" name="Google Shape;368;p94"/>
          <p:cNvSpPr txBox="1"/>
          <p:nvPr/>
        </p:nvSpPr>
        <p:spPr>
          <a:xfrm>
            <a:off x="3702875" y="67113"/>
            <a:ext cx="1643100" cy="4260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Coordinador escuela</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7">
  <p:cSld name="CUSTOM_26">
    <p:spTree>
      <p:nvGrpSpPr>
        <p:cNvPr id="369" name="Shape 369"/>
        <p:cNvGrpSpPr/>
        <p:nvPr/>
      </p:nvGrpSpPr>
      <p:grpSpPr>
        <a:xfrm>
          <a:off x="0" y="0"/>
          <a:ext cx="0" cy="0"/>
          <a:chOff x="0" y="0"/>
          <a:chExt cx="0" cy="0"/>
        </a:xfrm>
      </p:grpSpPr>
      <p:sp>
        <p:nvSpPr>
          <p:cNvPr id="370" name="Google Shape;370;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71" name="Google Shape;371;p95"/>
          <p:cNvPicPr preferRelativeResize="0"/>
          <p:nvPr/>
        </p:nvPicPr>
        <p:blipFill rotWithShape="1">
          <a:blip r:embed="rId2">
            <a:alphaModFix/>
          </a:blip>
          <a:srcRect b="0" l="0" r="0" t="0"/>
          <a:stretch/>
        </p:blipFill>
        <p:spPr>
          <a:xfrm>
            <a:off x="0" y="0"/>
            <a:ext cx="9143997" cy="5143501"/>
          </a:xfrm>
          <a:prstGeom prst="rect">
            <a:avLst/>
          </a:prstGeom>
          <a:noFill/>
          <a:ln>
            <a:noFill/>
          </a:ln>
        </p:spPr>
      </p:pic>
      <p:pic>
        <p:nvPicPr>
          <p:cNvPr id="372" name="Google Shape;372;p95"/>
          <p:cNvPicPr preferRelativeResize="0"/>
          <p:nvPr/>
        </p:nvPicPr>
        <p:blipFill rotWithShape="1">
          <a:blip r:embed="rId3">
            <a:alphaModFix/>
          </a:blip>
          <a:srcRect b="0" l="0" r="0" t="0"/>
          <a:stretch/>
        </p:blipFill>
        <p:spPr>
          <a:xfrm>
            <a:off x="4205275" y="3902881"/>
            <a:ext cx="3629050" cy="289350"/>
          </a:xfrm>
          <a:prstGeom prst="rect">
            <a:avLst/>
          </a:prstGeom>
          <a:noFill/>
          <a:ln>
            <a:noFill/>
          </a:ln>
        </p:spPr>
      </p:pic>
      <p:pic>
        <p:nvPicPr>
          <p:cNvPr id="373" name="Google Shape;373;p95"/>
          <p:cNvPicPr preferRelativeResize="0"/>
          <p:nvPr/>
        </p:nvPicPr>
        <p:blipFill rotWithShape="1">
          <a:blip r:embed="rId4">
            <a:alphaModFix/>
          </a:blip>
          <a:srcRect b="0" l="0" r="0" t="0"/>
          <a:stretch/>
        </p:blipFill>
        <p:spPr>
          <a:xfrm>
            <a:off x="374631" y="273275"/>
            <a:ext cx="744438" cy="744438"/>
          </a:xfrm>
          <a:prstGeom prst="rect">
            <a:avLst/>
          </a:prstGeom>
          <a:noFill/>
          <a:ln>
            <a:noFill/>
          </a:ln>
        </p:spPr>
      </p:pic>
      <p:sp>
        <p:nvSpPr>
          <p:cNvPr id="374" name="Google Shape;374;p95"/>
          <p:cNvSpPr txBox="1"/>
          <p:nvPr/>
        </p:nvSpPr>
        <p:spPr>
          <a:xfrm>
            <a:off x="0" y="1017725"/>
            <a:ext cx="1493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s" sz="900" u="none" cap="none" strike="noStrike">
                <a:solidFill>
                  <a:schemeClr val="dk1"/>
                </a:solidFill>
                <a:latin typeface="Nunito"/>
                <a:ea typeface="Nunito"/>
                <a:cs typeface="Nunito"/>
                <a:sym typeface="Nunito"/>
              </a:rPr>
              <a:t>Tutorial para uso del cuadernillo</a:t>
            </a:r>
            <a:endParaRPr b="1" i="0" sz="9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
  <p:cSld name="CUSTOM_1">
    <p:spTree>
      <p:nvGrpSpPr>
        <p:cNvPr id="375" name="Shape 375"/>
        <p:cNvGrpSpPr/>
        <p:nvPr/>
      </p:nvGrpSpPr>
      <p:grpSpPr>
        <a:xfrm>
          <a:off x="0" y="0"/>
          <a:ext cx="0" cy="0"/>
          <a:chOff x="0" y="0"/>
          <a:chExt cx="0" cy="0"/>
        </a:xfrm>
      </p:grpSpPr>
      <p:sp>
        <p:nvSpPr>
          <p:cNvPr id="376" name="Google Shape;376;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77" name="Google Shape;377;p96"/>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1">
  <p:cSld name="CUSTOM_6_1_1">
    <p:spTree>
      <p:nvGrpSpPr>
        <p:cNvPr id="378" name="Shape 378"/>
        <p:cNvGrpSpPr/>
        <p:nvPr/>
      </p:nvGrpSpPr>
      <p:grpSpPr>
        <a:xfrm>
          <a:off x="0" y="0"/>
          <a:ext cx="0" cy="0"/>
          <a:chOff x="0" y="0"/>
          <a:chExt cx="0" cy="0"/>
        </a:xfrm>
      </p:grpSpPr>
      <p:sp>
        <p:nvSpPr>
          <p:cNvPr id="379" name="Google Shape;379;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80" name="Google Shape;380;p97"/>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381" name="Google Shape;381;p97"/>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382" name="Google Shape;382;p97"/>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Equipo de implementación</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Nunito"/>
              <a:ea typeface="Nunito"/>
              <a:cs typeface="Nunito"/>
              <a:sym typeface="Nunito"/>
            </a:endParaRPr>
          </a:p>
        </p:txBody>
      </p:sp>
      <p:sp>
        <p:nvSpPr>
          <p:cNvPr id="383" name="Google Shape;383;p97"/>
          <p:cNvSpPr/>
          <p:nvPr/>
        </p:nvSpPr>
        <p:spPr>
          <a:xfrm>
            <a:off x="3614725" y="3117025"/>
            <a:ext cx="34707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384" name="Google Shape;384;p97"/>
          <p:cNvSpPr/>
          <p:nvPr/>
        </p:nvSpPr>
        <p:spPr>
          <a:xfrm>
            <a:off x="56475" y="3024200"/>
            <a:ext cx="3384300" cy="6432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Experiencias previas</a:t>
            </a:r>
            <a:endParaRPr b="1" i="0" sz="1400" u="none" cap="none" strike="noStrike">
              <a:solidFill>
                <a:schemeClr val="lt1"/>
              </a:solidFill>
              <a:latin typeface="Nunito"/>
              <a:ea typeface="Nunito"/>
              <a:cs typeface="Nunito"/>
              <a:sym typeface="Nunito"/>
            </a:endParaRPr>
          </a:p>
        </p:txBody>
      </p:sp>
      <p:sp>
        <p:nvSpPr>
          <p:cNvPr id="385" name="Google Shape;385;p97"/>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386" name="Google Shape;386;p97"/>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pic>
        <p:nvPicPr>
          <p:cNvPr id="387" name="Google Shape;387;p97"/>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388" name="Google Shape;388;p97"/>
          <p:cNvSpPr txBox="1"/>
          <p:nvPr/>
        </p:nvSpPr>
        <p:spPr>
          <a:xfrm>
            <a:off x="529448" y="144050"/>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389" name="Google Shape;389;p97"/>
          <p:cNvSpPr/>
          <p:nvPr/>
        </p:nvSpPr>
        <p:spPr>
          <a:xfrm>
            <a:off x="7185100" y="781050"/>
            <a:ext cx="1959000" cy="43623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8">
  <p:cSld name="CUSTOM_7">
    <p:spTree>
      <p:nvGrpSpPr>
        <p:cNvPr id="390" name="Shape 390"/>
        <p:cNvGrpSpPr/>
        <p:nvPr/>
      </p:nvGrpSpPr>
      <p:grpSpPr>
        <a:xfrm>
          <a:off x="0" y="0"/>
          <a:ext cx="0" cy="0"/>
          <a:chOff x="0" y="0"/>
          <a:chExt cx="0" cy="0"/>
        </a:xfrm>
      </p:grpSpPr>
      <p:sp>
        <p:nvSpPr>
          <p:cNvPr id="391" name="Google Shape;391;p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92" name="Google Shape;392;p98"/>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393" name="Google Shape;393;p98"/>
          <p:cNvPicPr preferRelativeResize="0"/>
          <p:nvPr/>
        </p:nvPicPr>
        <p:blipFill rotWithShape="1">
          <a:blip r:embed="rId3">
            <a:alphaModFix/>
          </a:blip>
          <a:srcRect b="0" l="0" r="0" t="0"/>
          <a:stretch/>
        </p:blipFill>
        <p:spPr>
          <a:xfrm>
            <a:off x="8445600" y="612800"/>
            <a:ext cx="499000" cy="4990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9">
  <p:cSld name="CUSTOM_8">
    <p:spTree>
      <p:nvGrpSpPr>
        <p:cNvPr id="394" name="Shape 394"/>
        <p:cNvGrpSpPr/>
        <p:nvPr/>
      </p:nvGrpSpPr>
      <p:grpSpPr>
        <a:xfrm>
          <a:off x="0" y="0"/>
          <a:ext cx="0" cy="0"/>
          <a:chOff x="0" y="0"/>
          <a:chExt cx="0" cy="0"/>
        </a:xfrm>
      </p:grpSpPr>
      <p:sp>
        <p:nvSpPr>
          <p:cNvPr id="395" name="Google Shape;395;p9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96" name="Google Shape;396;p99"/>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397" name="Google Shape;397;p99"/>
          <p:cNvSpPr txBox="1"/>
          <p:nvPr/>
        </p:nvSpPr>
        <p:spPr>
          <a:xfrm>
            <a:off x="6429400" y="810100"/>
            <a:ext cx="2524500" cy="877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Si quieren, pueden usar esta hoja para registrar cualquier información que les sirva para seguir aprendiendo del proceso: </a:t>
            </a:r>
            <a:endParaRPr b="0" i="1" sz="900" u="none" cap="none" strike="noStrike">
              <a:solidFill>
                <a:srgbClr val="004775"/>
              </a:solidFill>
              <a:latin typeface="Nunito"/>
              <a:ea typeface="Nunito"/>
              <a:cs typeface="Nunito"/>
              <a:sym typeface="Nunito"/>
            </a:endParaRPr>
          </a:p>
          <a:p>
            <a:pPr indent="0" lvl="0" marL="0" marR="0" rtl="0" algn="r">
              <a:lnSpc>
                <a:spcPct val="100000"/>
              </a:lnSpc>
              <a:spcBef>
                <a:spcPts val="0"/>
              </a:spcBef>
              <a:spcAft>
                <a:spcPts val="0"/>
              </a:spcAft>
              <a:buClr>
                <a:srgbClr val="000000"/>
              </a:buClr>
              <a:buSzPts val="900"/>
              <a:buFont typeface="Arial"/>
              <a:buNone/>
            </a:pPr>
            <a:r>
              <a:rPr b="0" i="1" lang="es" sz="900" u="none" cap="none" strike="noStrike">
                <a:solidFill>
                  <a:srgbClr val="004775"/>
                </a:solidFill>
                <a:latin typeface="Nunito"/>
                <a:ea typeface="Nunito"/>
                <a:cs typeface="Nunito"/>
                <a:sym typeface="Nunito"/>
              </a:rPr>
              <a:t>frases literales, descubrimientos, reflexiones, anécdotas, etc. </a:t>
            </a:r>
            <a:endParaRPr b="0" i="1" sz="900" u="none" cap="none" strike="noStrike">
              <a:solidFill>
                <a:srgbClr val="004775"/>
              </a:solidFill>
              <a:latin typeface="Nunito"/>
              <a:ea typeface="Nunito"/>
              <a:cs typeface="Nunito"/>
              <a:sym typeface="Nunito"/>
            </a:endParaRPr>
          </a:p>
        </p:txBody>
      </p:sp>
      <p:sp>
        <p:nvSpPr>
          <p:cNvPr id="398" name="Google Shape;398;p99"/>
          <p:cNvSpPr/>
          <p:nvPr/>
        </p:nvSpPr>
        <p:spPr>
          <a:xfrm>
            <a:off x="8001000" y="547681"/>
            <a:ext cx="9528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0">
  <p:cSld name="CUSTOM_9">
    <p:spTree>
      <p:nvGrpSpPr>
        <p:cNvPr id="399" name="Shape 399"/>
        <p:cNvGrpSpPr/>
        <p:nvPr/>
      </p:nvGrpSpPr>
      <p:grpSpPr>
        <a:xfrm>
          <a:off x="0" y="0"/>
          <a:ext cx="0" cy="0"/>
          <a:chOff x="0" y="0"/>
          <a:chExt cx="0" cy="0"/>
        </a:xfrm>
      </p:grpSpPr>
      <p:sp>
        <p:nvSpPr>
          <p:cNvPr id="400" name="Google Shape;400;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01" name="Google Shape;401;p100"/>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402" name="Google Shape;402;p100"/>
          <p:cNvPicPr preferRelativeResize="0"/>
          <p:nvPr/>
        </p:nvPicPr>
        <p:blipFill rotWithShape="1">
          <a:blip r:embed="rId3">
            <a:alphaModFix/>
          </a:blip>
          <a:srcRect b="0" l="0" r="0" t="0"/>
          <a:stretch/>
        </p:blipFill>
        <p:spPr>
          <a:xfrm>
            <a:off x="2852400" y="4121526"/>
            <a:ext cx="752425" cy="752425"/>
          </a:xfrm>
          <a:prstGeom prst="rect">
            <a:avLst/>
          </a:prstGeom>
          <a:noFill/>
          <a:ln>
            <a:noFill/>
          </a:ln>
        </p:spPr>
      </p:pic>
      <p:pic>
        <p:nvPicPr>
          <p:cNvPr id="403" name="Google Shape;403;p100"/>
          <p:cNvPicPr preferRelativeResize="0"/>
          <p:nvPr/>
        </p:nvPicPr>
        <p:blipFill rotWithShape="1">
          <a:blip r:embed="rId4">
            <a:alphaModFix/>
          </a:blip>
          <a:srcRect b="0" l="0" r="0" t="0"/>
          <a:stretch/>
        </p:blipFill>
        <p:spPr>
          <a:xfrm>
            <a:off x="5574050" y="4054175"/>
            <a:ext cx="752425" cy="7524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1">
  <p:cSld name="CUSTOM_10">
    <p:spTree>
      <p:nvGrpSpPr>
        <p:cNvPr id="404" name="Shape 404"/>
        <p:cNvGrpSpPr/>
        <p:nvPr/>
      </p:nvGrpSpPr>
      <p:grpSpPr>
        <a:xfrm>
          <a:off x="0" y="0"/>
          <a:ext cx="0" cy="0"/>
          <a:chOff x="0" y="0"/>
          <a:chExt cx="0" cy="0"/>
        </a:xfrm>
      </p:grpSpPr>
      <p:sp>
        <p:nvSpPr>
          <p:cNvPr id="405" name="Google Shape;405;p1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06" name="Google Shape;406;p101"/>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407" name="Google Shape;407;p101"/>
          <p:cNvSpPr txBox="1"/>
          <p:nvPr/>
        </p:nvSpPr>
        <p:spPr>
          <a:xfrm>
            <a:off x="1832254" y="590584"/>
            <a:ext cx="552600" cy="235800"/>
          </a:xfrm>
          <a:prstGeom prst="rect">
            <a:avLst/>
          </a:prstGeom>
          <a:solidFill>
            <a:srgbClr val="00477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rgbClr val="ECFDFF"/>
                </a:solidFill>
                <a:latin typeface="Nunito"/>
                <a:ea typeface="Nunito"/>
                <a:cs typeface="Nunito"/>
                <a:sym typeface="Nunito"/>
              </a:rPr>
              <a:t>necesitan</a:t>
            </a:r>
            <a:endParaRPr b="0" i="1" sz="1000" u="none" cap="none" strike="noStrike">
              <a:solidFill>
                <a:srgbClr val="ECFDFF"/>
              </a:solidFill>
              <a:latin typeface="Nunito"/>
              <a:ea typeface="Nunito"/>
              <a:cs typeface="Nunito"/>
              <a:sym typeface="Nunito"/>
            </a:endParaRPr>
          </a:p>
        </p:txBody>
      </p:sp>
      <p:pic>
        <p:nvPicPr>
          <p:cNvPr id="408" name="Google Shape;408;p101"/>
          <p:cNvPicPr preferRelativeResize="0"/>
          <p:nvPr/>
        </p:nvPicPr>
        <p:blipFill rotWithShape="1">
          <a:blip r:embed="rId3">
            <a:alphaModFix/>
          </a:blip>
          <a:srcRect b="0" l="0" r="0" t="0"/>
          <a:stretch/>
        </p:blipFill>
        <p:spPr>
          <a:xfrm>
            <a:off x="8437767" y="4081950"/>
            <a:ext cx="572700" cy="572700"/>
          </a:xfrm>
          <a:prstGeom prst="rect">
            <a:avLst/>
          </a:prstGeom>
          <a:noFill/>
          <a:ln>
            <a:noFill/>
          </a:ln>
        </p:spPr>
      </p:pic>
      <p:pic>
        <p:nvPicPr>
          <p:cNvPr id="409" name="Google Shape;409;p101"/>
          <p:cNvPicPr preferRelativeResize="0"/>
          <p:nvPr/>
        </p:nvPicPr>
        <p:blipFill rotWithShape="1">
          <a:blip r:embed="rId4">
            <a:alphaModFix/>
          </a:blip>
          <a:srcRect b="0" l="0" r="0" t="0"/>
          <a:stretch/>
        </p:blipFill>
        <p:spPr>
          <a:xfrm>
            <a:off x="8437775" y="3298975"/>
            <a:ext cx="572700" cy="5727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spTree>
      <p:nvGrpSpPr>
        <p:cNvPr id="410" name="Shape 410"/>
        <p:cNvGrpSpPr/>
        <p:nvPr/>
      </p:nvGrpSpPr>
      <p:grpSpPr>
        <a:xfrm>
          <a:off x="0" y="0"/>
          <a:ext cx="0" cy="0"/>
          <a:chOff x="0" y="0"/>
          <a:chExt cx="0" cy="0"/>
        </a:xfrm>
      </p:grpSpPr>
      <p:sp>
        <p:nvSpPr>
          <p:cNvPr id="411" name="Google Shape;411;p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12" name="Google Shape;412;p10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413" name="Google Shape;413;p102"/>
          <p:cNvSpPr txBox="1"/>
          <p:nvPr/>
        </p:nvSpPr>
        <p:spPr>
          <a:xfrm>
            <a:off x="362727" y="913984"/>
            <a:ext cx="50355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rgbClr val="E34A62"/>
                </a:solidFill>
                <a:latin typeface="Nunito"/>
                <a:ea typeface="Nunito"/>
                <a:cs typeface="Nunito"/>
                <a:sym typeface="Nunito"/>
              </a:rPr>
              <a:t>Voluntariedad </a:t>
            </a:r>
            <a:r>
              <a:rPr b="1" i="0" lang="es" sz="1500" u="none" cap="none" strike="noStrike">
                <a:solidFill>
                  <a:schemeClr val="dk2"/>
                </a:solidFill>
                <a:latin typeface="Nunito"/>
                <a:ea typeface="Nunito"/>
                <a:cs typeface="Nunito"/>
                <a:sym typeface="Nunito"/>
              </a:rPr>
              <a:t>- </a:t>
            </a:r>
            <a:r>
              <a:rPr b="1" i="0" lang="es" sz="1500" u="none" cap="none" strike="noStrike">
                <a:solidFill>
                  <a:srgbClr val="38761D"/>
                </a:solidFill>
                <a:latin typeface="Nunito"/>
                <a:ea typeface="Nunito"/>
                <a:cs typeface="Nunito"/>
                <a:sym typeface="Nunito"/>
              </a:rPr>
              <a:t>Compromiso </a:t>
            </a:r>
            <a:r>
              <a:rPr b="1" i="0" lang="es" sz="1500" u="none" cap="none" strike="noStrike">
                <a:solidFill>
                  <a:schemeClr val="dk2"/>
                </a:solidFill>
                <a:latin typeface="Nunito"/>
                <a:ea typeface="Nunito"/>
                <a:cs typeface="Nunito"/>
                <a:sym typeface="Nunito"/>
              </a:rPr>
              <a:t>- </a:t>
            </a:r>
            <a:r>
              <a:rPr b="1" i="0" lang="es" sz="1500" u="none" cap="none" strike="noStrike">
                <a:solidFill>
                  <a:srgbClr val="741B47"/>
                </a:solidFill>
                <a:latin typeface="Nunito"/>
                <a:ea typeface="Nunito"/>
                <a:cs typeface="Nunito"/>
                <a:sym typeface="Nunito"/>
              </a:rPr>
              <a:t>Pasión </a:t>
            </a:r>
            <a:r>
              <a:rPr b="1" i="0" lang="es" sz="1500" u="none" cap="none" strike="noStrike">
                <a:solidFill>
                  <a:schemeClr val="dk2"/>
                </a:solidFill>
                <a:latin typeface="Nunito"/>
                <a:ea typeface="Nunito"/>
                <a:cs typeface="Nunito"/>
                <a:sym typeface="Nunito"/>
              </a:rPr>
              <a:t>- </a:t>
            </a:r>
            <a:r>
              <a:rPr b="1" i="0" lang="es" sz="1500" u="none" cap="none" strike="noStrike">
                <a:solidFill>
                  <a:srgbClr val="FF9900"/>
                </a:solidFill>
                <a:latin typeface="Nunito"/>
                <a:ea typeface="Nunito"/>
                <a:cs typeface="Nunito"/>
                <a:sym typeface="Nunito"/>
              </a:rPr>
              <a:t>Vínculo</a:t>
            </a:r>
            <a:endParaRPr b="1" i="0" sz="1500" u="none" cap="none" strike="noStrike">
              <a:solidFill>
                <a:srgbClr val="FF9900"/>
              </a:solidFill>
              <a:latin typeface="Nunito"/>
              <a:ea typeface="Nunito"/>
              <a:cs typeface="Nunito"/>
              <a:sym typeface="Nunito"/>
            </a:endParaRPr>
          </a:p>
        </p:txBody>
      </p:sp>
      <p:pic>
        <p:nvPicPr>
          <p:cNvPr id="414" name="Google Shape;414;p102"/>
          <p:cNvPicPr preferRelativeResize="0"/>
          <p:nvPr/>
        </p:nvPicPr>
        <p:blipFill rotWithShape="1">
          <a:blip r:embed="rId3">
            <a:alphaModFix/>
          </a:blip>
          <a:srcRect b="0" l="0" r="0" t="0"/>
          <a:stretch/>
        </p:blipFill>
        <p:spPr>
          <a:xfrm>
            <a:off x="8271650" y="4414400"/>
            <a:ext cx="672950" cy="6729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 name="Shape 52"/>
        <p:cNvGrpSpPr/>
        <p:nvPr/>
      </p:nvGrpSpPr>
      <p:grpSpPr>
        <a:xfrm>
          <a:off x="0" y="0"/>
          <a:ext cx="0" cy="0"/>
          <a:chOff x="0" y="0"/>
          <a:chExt cx="0" cy="0"/>
        </a:xfrm>
      </p:grpSpPr>
      <p:sp>
        <p:nvSpPr>
          <p:cNvPr id="53" name="Google Shape;53;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4" name="Google Shape;54;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5" name="Google Shape;5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3">
  <p:cSld name="CUSTOM_12">
    <p:spTree>
      <p:nvGrpSpPr>
        <p:cNvPr id="415" name="Shape 415"/>
        <p:cNvGrpSpPr/>
        <p:nvPr/>
      </p:nvGrpSpPr>
      <p:grpSpPr>
        <a:xfrm>
          <a:off x="0" y="0"/>
          <a:ext cx="0" cy="0"/>
          <a:chOff x="0" y="0"/>
          <a:chExt cx="0" cy="0"/>
        </a:xfrm>
      </p:grpSpPr>
      <p:sp>
        <p:nvSpPr>
          <p:cNvPr id="416" name="Google Shape;416;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17" name="Google Shape;417;p103"/>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418" name="Google Shape;418;p103"/>
          <p:cNvSpPr txBox="1"/>
          <p:nvPr/>
        </p:nvSpPr>
        <p:spPr>
          <a:xfrm>
            <a:off x="3335425" y="2717725"/>
            <a:ext cx="1740600" cy="1069800"/>
          </a:xfrm>
          <a:prstGeom prst="rect">
            <a:avLst/>
          </a:prstGeom>
          <a:solidFill>
            <a:srgbClr val="FDEED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b="1" i="0" lang="es" sz="1150" u="none" cap="none" strike="noStrike">
                <a:solidFill>
                  <a:schemeClr val="dk1"/>
                </a:solidFill>
                <a:latin typeface="Nunito"/>
                <a:ea typeface="Nunito"/>
                <a:cs typeface="Nunito"/>
                <a:sym typeface="Nunito"/>
              </a:rPr>
              <a:t>1 sesión de formación general + 1 sesión de formación en la asignatura de la tutoría.</a:t>
            </a:r>
            <a:endParaRPr b="1" i="0" sz="1250" u="none" cap="none" strike="noStrike">
              <a:solidFill>
                <a:schemeClr val="dk1"/>
              </a:solidFill>
              <a:latin typeface="Nunito"/>
              <a:ea typeface="Nunito"/>
              <a:cs typeface="Nunito"/>
              <a:sym typeface="Nunito"/>
            </a:endParaRPr>
          </a:p>
        </p:txBody>
      </p:sp>
      <p:pic>
        <p:nvPicPr>
          <p:cNvPr id="419" name="Google Shape;419;p103"/>
          <p:cNvPicPr preferRelativeResize="0"/>
          <p:nvPr/>
        </p:nvPicPr>
        <p:blipFill rotWithShape="1">
          <a:blip r:embed="rId3">
            <a:alphaModFix/>
          </a:blip>
          <a:srcRect b="0" l="0" r="0" t="0"/>
          <a:stretch/>
        </p:blipFill>
        <p:spPr>
          <a:xfrm>
            <a:off x="6124325" y="3986350"/>
            <a:ext cx="752850" cy="752850"/>
          </a:xfrm>
          <a:prstGeom prst="rect">
            <a:avLst/>
          </a:prstGeom>
          <a:noFill/>
          <a:ln>
            <a:noFill/>
          </a:ln>
        </p:spPr>
      </p:pic>
      <p:sp>
        <p:nvSpPr>
          <p:cNvPr id="420" name="Google Shape;420;p103"/>
          <p:cNvSpPr/>
          <p:nvPr/>
        </p:nvSpPr>
        <p:spPr>
          <a:xfrm>
            <a:off x="4941350" y="4447225"/>
            <a:ext cx="572700" cy="572700"/>
          </a:xfrm>
          <a:prstGeom prst="rect">
            <a:avLst/>
          </a:prstGeom>
          <a:solidFill>
            <a:srgbClr val="FDEE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103"/>
          <p:cNvSpPr txBox="1"/>
          <p:nvPr/>
        </p:nvSpPr>
        <p:spPr>
          <a:xfrm>
            <a:off x="2976025" y="202134"/>
            <a:ext cx="3043500" cy="404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Lora"/>
                <a:ea typeface="Lora"/>
                <a:cs typeface="Lora"/>
                <a:sym typeface="Lora"/>
              </a:rPr>
              <a:t>Formación de tutores</a:t>
            </a:r>
            <a:endParaRPr b="1" i="0" sz="1800" u="none" cap="none" strike="noStrike">
              <a:solidFill>
                <a:schemeClr val="dk1"/>
              </a:solidFill>
              <a:latin typeface="Lora"/>
              <a:ea typeface="Lora"/>
              <a:cs typeface="Lora"/>
              <a:sym typeface="Lor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4">
  <p:cSld name="CUSTOM_13">
    <p:spTree>
      <p:nvGrpSpPr>
        <p:cNvPr id="422" name="Shape 422"/>
        <p:cNvGrpSpPr/>
        <p:nvPr/>
      </p:nvGrpSpPr>
      <p:grpSpPr>
        <a:xfrm>
          <a:off x="0" y="0"/>
          <a:ext cx="0" cy="0"/>
          <a:chOff x="0" y="0"/>
          <a:chExt cx="0" cy="0"/>
        </a:xfrm>
      </p:grpSpPr>
      <p:sp>
        <p:nvSpPr>
          <p:cNvPr id="423" name="Google Shape;423;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4" name="Google Shape;424;p104"/>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425" name="Google Shape;425;p104"/>
          <p:cNvSpPr txBox="1"/>
          <p:nvPr/>
        </p:nvSpPr>
        <p:spPr>
          <a:xfrm>
            <a:off x="370586" y="112310"/>
            <a:ext cx="3279300" cy="3819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Plan de Trabajo </a:t>
            </a:r>
            <a:endParaRPr b="1" i="0" sz="1800" u="none" cap="none" strike="noStrike">
              <a:solidFill>
                <a:schemeClr val="lt1"/>
              </a:solidFill>
              <a:latin typeface="Lora"/>
              <a:ea typeface="Lora"/>
              <a:cs typeface="Lora"/>
              <a:sym typeface="Lora"/>
            </a:endParaRPr>
          </a:p>
        </p:txBody>
      </p:sp>
      <p:sp>
        <p:nvSpPr>
          <p:cNvPr id="426" name="Google Shape;426;p104"/>
          <p:cNvSpPr/>
          <p:nvPr/>
        </p:nvSpPr>
        <p:spPr>
          <a:xfrm>
            <a:off x="7041425" y="2313450"/>
            <a:ext cx="1886700" cy="1044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4">
    <p:spTree>
      <p:nvGrpSpPr>
        <p:cNvPr id="427" name="Shape 427"/>
        <p:cNvGrpSpPr/>
        <p:nvPr/>
      </p:nvGrpSpPr>
      <p:grpSpPr>
        <a:xfrm>
          <a:off x="0" y="0"/>
          <a:ext cx="0" cy="0"/>
          <a:chOff x="0" y="0"/>
          <a:chExt cx="0" cy="0"/>
        </a:xfrm>
      </p:grpSpPr>
      <p:sp>
        <p:nvSpPr>
          <p:cNvPr id="428" name="Google Shape;428;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9" name="Google Shape;429;p105"/>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430" name="Google Shape;430;p105"/>
          <p:cNvSpPr txBox="1"/>
          <p:nvPr/>
        </p:nvSpPr>
        <p:spPr>
          <a:xfrm>
            <a:off x="311700" y="119401"/>
            <a:ext cx="20889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Un paso adelante</a:t>
            </a:r>
            <a:endParaRPr b="1" i="0" sz="1800" u="none" cap="none" strike="noStrike">
              <a:solidFill>
                <a:schemeClr val="lt1"/>
              </a:solidFill>
              <a:latin typeface="Lora"/>
              <a:ea typeface="Lora"/>
              <a:cs typeface="Lora"/>
              <a:sym typeface="Lora"/>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6">
  <p:cSld name="CUSTOM_15">
    <p:spTree>
      <p:nvGrpSpPr>
        <p:cNvPr id="431" name="Shape 431"/>
        <p:cNvGrpSpPr/>
        <p:nvPr/>
      </p:nvGrpSpPr>
      <p:grpSpPr>
        <a:xfrm>
          <a:off x="0" y="0"/>
          <a:ext cx="0" cy="0"/>
          <a:chOff x="0" y="0"/>
          <a:chExt cx="0" cy="0"/>
        </a:xfrm>
      </p:grpSpPr>
      <p:sp>
        <p:nvSpPr>
          <p:cNvPr id="432" name="Google Shape;432;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33" name="Google Shape;433;p106"/>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434" name="Google Shape;434;p106"/>
          <p:cNvPicPr preferRelativeResize="0"/>
          <p:nvPr/>
        </p:nvPicPr>
        <p:blipFill rotWithShape="1">
          <a:blip r:embed="rId3">
            <a:alphaModFix/>
          </a:blip>
          <a:srcRect b="0" l="0" r="0" t="0"/>
          <a:stretch/>
        </p:blipFill>
        <p:spPr>
          <a:xfrm>
            <a:off x="5596500" y="4401900"/>
            <a:ext cx="640525" cy="640525"/>
          </a:xfrm>
          <a:prstGeom prst="rect">
            <a:avLst/>
          </a:prstGeom>
          <a:noFill/>
          <a:ln>
            <a:noFill/>
          </a:ln>
        </p:spPr>
      </p:pic>
      <p:sp>
        <p:nvSpPr>
          <p:cNvPr id="435" name="Google Shape;435;p106"/>
          <p:cNvSpPr txBox="1"/>
          <p:nvPr/>
        </p:nvSpPr>
        <p:spPr>
          <a:xfrm>
            <a:off x="628900" y="516725"/>
            <a:ext cx="8130900" cy="5010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Las tutorías cuentan con una estructura propuesta y material de apoyo para las evaluaciones formativas y cada una de las sesiones en ambas asignaturas. </a:t>
            </a:r>
            <a:endParaRPr b="0" i="1" sz="1100" u="none" cap="none" strike="noStrike">
              <a:solidFill>
                <a:schemeClr val="lt1"/>
              </a:solidFill>
              <a:latin typeface="Nunito"/>
              <a:ea typeface="Nunito"/>
              <a:cs typeface="Nunito"/>
              <a:sym typeface="Nunito"/>
            </a:endParaRPr>
          </a:p>
        </p:txBody>
      </p:sp>
      <p:pic>
        <p:nvPicPr>
          <p:cNvPr id="436" name="Google Shape;436;p106"/>
          <p:cNvPicPr preferRelativeResize="0"/>
          <p:nvPr/>
        </p:nvPicPr>
        <p:blipFill rotWithShape="1">
          <a:blip r:embed="rId3">
            <a:alphaModFix/>
          </a:blip>
          <a:srcRect b="0" l="0" r="0" t="0"/>
          <a:stretch/>
        </p:blipFill>
        <p:spPr>
          <a:xfrm>
            <a:off x="7691750" y="3274050"/>
            <a:ext cx="640525" cy="64052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6">
    <p:spTree>
      <p:nvGrpSpPr>
        <p:cNvPr id="437" name="Shape 437"/>
        <p:cNvGrpSpPr/>
        <p:nvPr/>
      </p:nvGrpSpPr>
      <p:grpSpPr>
        <a:xfrm>
          <a:off x="0" y="0"/>
          <a:ext cx="0" cy="0"/>
          <a:chOff x="0" y="0"/>
          <a:chExt cx="0" cy="0"/>
        </a:xfrm>
      </p:grpSpPr>
      <p:sp>
        <p:nvSpPr>
          <p:cNvPr id="438" name="Google Shape;438;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39" name="Google Shape;439;p107"/>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8">
  <p:cSld name="CUSTOM_17">
    <p:spTree>
      <p:nvGrpSpPr>
        <p:cNvPr id="440" name="Shape 440"/>
        <p:cNvGrpSpPr/>
        <p:nvPr/>
      </p:nvGrpSpPr>
      <p:grpSpPr>
        <a:xfrm>
          <a:off x="0" y="0"/>
          <a:ext cx="0" cy="0"/>
          <a:chOff x="0" y="0"/>
          <a:chExt cx="0" cy="0"/>
        </a:xfrm>
      </p:grpSpPr>
      <p:sp>
        <p:nvSpPr>
          <p:cNvPr id="441" name="Google Shape;441;p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42" name="Google Shape;442;p10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443" name="Google Shape;443;p108"/>
          <p:cNvSpPr txBox="1"/>
          <p:nvPr/>
        </p:nvSpPr>
        <p:spPr>
          <a:xfrm>
            <a:off x="0" y="35727"/>
            <a:ext cx="9144000" cy="894000"/>
          </a:xfrm>
          <a:prstGeom prst="rect">
            <a:avLst/>
          </a:prstGeom>
          <a:solidFill>
            <a:srgbClr val="40B391"/>
          </a:solidFill>
          <a:ln>
            <a:noFill/>
          </a:ln>
        </p:spPr>
        <p:txBody>
          <a:bodyPr anchorCtr="0" anchor="t" bIns="18000" lIns="306000" spcFirstLastPara="1" rIns="270000" wrap="square" tIns="90000">
            <a:sp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Evaluar para aprender</a:t>
            </a:r>
            <a:endParaRPr b="1" i="0" sz="1500" u="none" cap="none" strike="noStrike">
              <a:solidFill>
                <a:schemeClr val="lt1"/>
              </a:solidFill>
              <a:latin typeface="Lora"/>
              <a:ea typeface="Lora"/>
              <a:cs typeface="Lora"/>
              <a:sym typeface="Lora"/>
            </a:endParaRPr>
          </a:p>
          <a:p>
            <a:pPr indent="0" lvl="0" marL="0" marR="0" rtl="0" algn="l">
              <a:lnSpc>
                <a:spcPct val="100000"/>
              </a:lnSpc>
              <a:spcBef>
                <a:spcPts val="60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Pueden realizar un ejercicio de revisión que incorpore las voces de las diferentes personas que han participado de una acción o proceso en particular.</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Registren la información obtenida como punto de partida para el siguiente plan de tutorías.  Celebren y comuniquen los logros con toda la comunidad educativa.</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400"/>
              <a:buFont typeface="Arial"/>
              <a:buNone/>
            </a:pPr>
            <a:r>
              <a:t/>
            </a:r>
            <a:endParaRPr b="0" i="1" sz="400" u="none" cap="none" strike="noStrike">
              <a:solidFill>
                <a:schemeClr val="lt1"/>
              </a:solidFill>
              <a:latin typeface="Nunito"/>
              <a:ea typeface="Nunito"/>
              <a:cs typeface="Nunito"/>
              <a:sym typeface="Nunito"/>
            </a:endParaRPr>
          </a:p>
        </p:txBody>
      </p:sp>
      <p:pic>
        <p:nvPicPr>
          <p:cNvPr id="444" name="Google Shape;444;p108"/>
          <p:cNvPicPr preferRelativeResize="0"/>
          <p:nvPr/>
        </p:nvPicPr>
        <p:blipFill rotWithShape="1">
          <a:blip r:embed="rId3">
            <a:alphaModFix/>
          </a:blip>
          <a:srcRect b="0" l="0" r="0" t="0"/>
          <a:stretch/>
        </p:blipFill>
        <p:spPr>
          <a:xfrm>
            <a:off x="8321667" y="4353525"/>
            <a:ext cx="621550" cy="621525"/>
          </a:xfrm>
          <a:prstGeom prst="rect">
            <a:avLst/>
          </a:prstGeom>
          <a:noFill/>
          <a:ln>
            <a:noFill/>
          </a:ln>
        </p:spPr>
      </p:pic>
      <p:sp>
        <p:nvSpPr>
          <p:cNvPr id="445" name="Google Shape;445;p108"/>
          <p:cNvSpPr txBox="1"/>
          <p:nvPr/>
        </p:nvSpPr>
        <p:spPr>
          <a:xfrm>
            <a:off x="6625900" y="4447225"/>
            <a:ext cx="1549800" cy="483000"/>
          </a:xfrm>
          <a:prstGeom prst="rect">
            <a:avLst/>
          </a:prstGeom>
          <a:solidFill>
            <a:srgbClr val="40B39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Material de Apoyo </a:t>
            </a:r>
            <a:endParaRPr b="0" i="1" sz="9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lt1"/>
                </a:solidFill>
                <a:latin typeface="Nunito"/>
                <a:ea typeface="Nunito"/>
                <a:cs typeface="Nunito"/>
                <a:sym typeface="Nunito"/>
              </a:rPr>
              <a:t>Evaluar para aprender</a:t>
            </a:r>
            <a:endParaRPr b="0" i="1" sz="900" u="none" cap="none" strike="noStrike">
              <a:solidFill>
                <a:schemeClr val="lt1"/>
              </a:solidFill>
              <a:latin typeface="Nunito"/>
              <a:ea typeface="Nunito"/>
              <a:cs typeface="Nunito"/>
              <a:sym typeface="Nunit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p:cSld name="CUSTOM_18">
    <p:spTree>
      <p:nvGrpSpPr>
        <p:cNvPr id="446" name="Shape 446"/>
        <p:cNvGrpSpPr/>
        <p:nvPr/>
      </p:nvGrpSpPr>
      <p:grpSpPr>
        <a:xfrm>
          <a:off x="0" y="0"/>
          <a:ext cx="0" cy="0"/>
          <a:chOff x="0" y="0"/>
          <a:chExt cx="0" cy="0"/>
        </a:xfrm>
      </p:grpSpPr>
      <p:sp>
        <p:nvSpPr>
          <p:cNvPr id="447" name="Google Shape;447;p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48" name="Google Shape;448;p109"/>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449" name="Google Shape;449;p109"/>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450" name="Google Shape;450;p109"/>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451" name="Google Shape;451;p109"/>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452" name="Google Shape;452;p109"/>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453" name="Google Shape;453;p109"/>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9 1">
  <p:cSld name="CUSTOM_18_1">
    <p:spTree>
      <p:nvGrpSpPr>
        <p:cNvPr id="454" name="Shape 454"/>
        <p:cNvGrpSpPr/>
        <p:nvPr/>
      </p:nvGrpSpPr>
      <p:grpSpPr>
        <a:xfrm>
          <a:off x="0" y="0"/>
          <a:ext cx="0" cy="0"/>
          <a:chOff x="0" y="0"/>
          <a:chExt cx="0" cy="0"/>
        </a:xfrm>
      </p:grpSpPr>
      <p:sp>
        <p:nvSpPr>
          <p:cNvPr id="455" name="Google Shape;455;p1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56" name="Google Shape;456;p110"/>
          <p:cNvPicPr preferRelativeResize="0"/>
          <p:nvPr/>
        </p:nvPicPr>
        <p:blipFill rotWithShape="1">
          <a:blip r:embed="rId2">
            <a:alphaModFix/>
          </a:blip>
          <a:srcRect b="0" l="0" r="0" t="0"/>
          <a:stretch/>
        </p:blipFill>
        <p:spPr>
          <a:xfrm>
            <a:off x="0" y="0"/>
            <a:ext cx="9144003" cy="5143496"/>
          </a:xfrm>
          <a:prstGeom prst="rect">
            <a:avLst/>
          </a:prstGeom>
          <a:noFill/>
          <a:ln>
            <a:noFill/>
          </a:ln>
        </p:spPr>
      </p:pic>
      <p:cxnSp>
        <p:nvCxnSpPr>
          <p:cNvPr id="457" name="Google Shape;457;p110"/>
          <p:cNvCxnSpPr/>
          <p:nvPr/>
        </p:nvCxnSpPr>
        <p:spPr>
          <a:xfrm>
            <a:off x="174726" y="2413174"/>
            <a:ext cx="8840100" cy="8700"/>
          </a:xfrm>
          <a:prstGeom prst="straightConnector1">
            <a:avLst/>
          </a:prstGeom>
          <a:noFill/>
          <a:ln cap="flat" cmpd="sng" w="9525">
            <a:solidFill>
              <a:srgbClr val="70BDCD"/>
            </a:solidFill>
            <a:prstDash val="solid"/>
            <a:round/>
            <a:headEnd len="sm" w="sm" type="none"/>
            <a:tailEnd len="sm" w="sm" type="none"/>
          </a:ln>
        </p:spPr>
      </p:cxnSp>
      <p:cxnSp>
        <p:nvCxnSpPr>
          <p:cNvPr id="458" name="Google Shape;458;p110"/>
          <p:cNvCxnSpPr/>
          <p:nvPr/>
        </p:nvCxnSpPr>
        <p:spPr>
          <a:xfrm flipH="1" rot="10800000">
            <a:off x="197525" y="1745975"/>
            <a:ext cx="8794500" cy="7500"/>
          </a:xfrm>
          <a:prstGeom prst="straightConnector1">
            <a:avLst/>
          </a:prstGeom>
          <a:noFill/>
          <a:ln cap="flat" cmpd="sng" w="9525">
            <a:solidFill>
              <a:srgbClr val="70BDCD"/>
            </a:solidFill>
            <a:prstDash val="solid"/>
            <a:round/>
            <a:headEnd len="sm" w="sm" type="none"/>
            <a:tailEnd len="sm" w="sm" type="none"/>
          </a:ln>
        </p:spPr>
      </p:cxnSp>
      <p:cxnSp>
        <p:nvCxnSpPr>
          <p:cNvPr id="459" name="Google Shape;459;p110"/>
          <p:cNvCxnSpPr/>
          <p:nvPr/>
        </p:nvCxnSpPr>
        <p:spPr>
          <a:xfrm>
            <a:off x="179836" y="3062308"/>
            <a:ext cx="8829900" cy="12900"/>
          </a:xfrm>
          <a:prstGeom prst="straightConnector1">
            <a:avLst/>
          </a:prstGeom>
          <a:noFill/>
          <a:ln cap="flat" cmpd="sng" w="9525">
            <a:solidFill>
              <a:srgbClr val="70BDCD"/>
            </a:solidFill>
            <a:prstDash val="solid"/>
            <a:round/>
            <a:headEnd len="sm" w="sm" type="none"/>
            <a:tailEnd len="sm" w="sm" type="none"/>
          </a:ln>
        </p:spPr>
      </p:cxnSp>
      <p:cxnSp>
        <p:nvCxnSpPr>
          <p:cNvPr id="460" name="Google Shape;460;p110"/>
          <p:cNvCxnSpPr/>
          <p:nvPr/>
        </p:nvCxnSpPr>
        <p:spPr>
          <a:xfrm>
            <a:off x="172050" y="3725277"/>
            <a:ext cx="8799900" cy="10800"/>
          </a:xfrm>
          <a:prstGeom prst="straightConnector1">
            <a:avLst/>
          </a:prstGeom>
          <a:noFill/>
          <a:ln cap="flat" cmpd="sng" w="9525">
            <a:solidFill>
              <a:srgbClr val="70BDCD"/>
            </a:solidFill>
            <a:prstDash val="solid"/>
            <a:round/>
            <a:headEnd len="sm" w="sm" type="none"/>
            <a:tailEnd len="sm" w="sm" type="none"/>
          </a:ln>
        </p:spPr>
      </p:cxnSp>
      <p:pic>
        <p:nvPicPr>
          <p:cNvPr id="461" name="Google Shape;461;p110"/>
          <p:cNvPicPr preferRelativeResize="0"/>
          <p:nvPr/>
        </p:nvPicPr>
        <p:blipFill rotWithShape="1">
          <a:blip r:embed="rId3">
            <a:alphaModFix/>
          </a:blip>
          <a:srcRect b="0" l="734" r="0" t="0"/>
          <a:stretch/>
        </p:blipFill>
        <p:spPr>
          <a:xfrm>
            <a:off x="0" y="0"/>
            <a:ext cx="9144001" cy="742720"/>
          </a:xfrm>
          <a:prstGeom prst="rect">
            <a:avLst/>
          </a:prstGeom>
          <a:noFill/>
          <a:ln>
            <a:noFill/>
          </a:ln>
        </p:spPr>
      </p:pic>
      <p:pic>
        <p:nvPicPr>
          <p:cNvPr id="462" name="Google Shape;462;p110"/>
          <p:cNvPicPr preferRelativeResize="0"/>
          <p:nvPr/>
        </p:nvPicPr>
        <p:blipFill rotWithShape="1">
          <a:blip r:embed="rId4">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0">
  <p:cSld name="CUSTOM_19">
    <p:spTree>
      <p:nvGrpSpPr>
        <p:cNvPr id="463" name="Shape 463"/>
        <p:cNvGrpSpPr/>
        <p:nvPr/>
      </p:nvGrpSpPr>
      <p:grpSpPr>
        <a:xfrm>
          <a:off x="0" y="0"/>
          <a:ext cx="0" cy="0"/>
          <a:chOff x="0" y="0"/>
          <a:chExt cx="0" cy="0"/>
        </a:xfrm>
      </p:grpSpPr>
      <p:sp>
        <p:nvSpPr>
          <p:cNvPr id="464" name="Google Shape;464;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65" name="Google Shape;465;p111"/>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466" name="Google Shape;466;p111"/>
          <p:cNvPicPr preferRelativeResize="0"/>
          <p:nvPr/>
        </p:nvPicPr>
        <p:blipFill rotWithShape="1">
          <a:blip r:embed="rId3">
            <a:alphaModFix/>
          </a:blip>
          <a:srcRect b="0" l="0" r="0" t="0"/>
          <a:stretch/>
        </p:blipFill>
        <p:spPr>
          <a:xfrm>
            <a:off x="8325442" y="4465425"/>
            <a:ext cx="572700" cy="5727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1">
  <p:cSld name="CUSTOM_20">
    <p:spTree>
      <p:nvGrpSpPr>
        <p:cNvPr id="467" name="Shape 467"/>
        <p:cNvGrpSpPr/>
        <p:nvPr/>
      </p:nvGrpSpPr>
      <p:grpSpPr>
        <a:xfrm>
          <a:off x="0" y="0"/>
          <a:ext cx="0" cy="0"/>
          <a:chOff x="0" y="0"/>
          <a:chExt cx="0" cy="0"/>
        </a:xfrm>
      </p:grpSpPr>
      <p:sp>
        <p:nvSpPr>
          <p:cNvPr id="468" name="Google Shape;468;p1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69" name="Google Shape;469;p112"/>
          <p:cNvPicPr preferRelativeResize="0"/>
          <p:nvPr/>
        </p:nvPicPr>
        <p:blipFill rotWithShape="1">
          <a:blip r:embed="rId2">
            <a:alphaModFix/>
          </a:blip>
          <a:srcRect b="0" l="0" r="0" t="0"/>
          <a:stretch/>
        </p:blipFill>
        <p:spPr>
          <a:xfrm>
            <a:off x="0" y="-7327"/>
            <a:ext cx="9144003" cy="5143496"/>
          </a:xfrm>
          <a:prstGeom prst="rect">
            <a:avLst/>
          </a:prstGeom>
          <a:noFill/>
          <a:ln>
            <a:noFill/>
          </a:ln>
        </p:spPr>
      </p:pic>
      <p:sp>
        <p:nvSpPr>
          <p:cNvPr id="470" name="Google Shape;470;p112"/>
          <p:cNvSpPr/>
          <p:nvPr/>
        </p:nvSpPr>
        <p:spPr>
          <a:xfrm>
            <a:off x="3004050" y="3297125"/>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Conocimiento de las letras y lectura de palabras simples.</a:t>
            </a:r>
            <a:endParaRPr b="0" i="0" sz="1400" u="none" cap="none" strike="noStrike">
              <a:solidFill>
                <a:srgbClr val="000000"/>
              </a:solidFill>
              <a:latin typeface="Arial"/>
              <a:ea typeface="Arial"/>
              <a:cs typeface="Arial"/>
              <a:sym typeface="Arial"/>
            </a:endParaRPr>
          </a:p>
        </p:txBody>
      </p:sp>
      <p:sp>
        <p:nvSpPr>
          <p:cNvPr id="471" name="Google Shape;471;p112"/>
          <p:cNvSpPr/>
          <p:nvPr/>
        </p:nvSpPr>
        <p:spPr>
          <a:xfrm>
            <a:off x="3011375" y="3566773"/>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s" sz="700" u="none" cap="none" strike="noStrike">
                <a:solidFill>
                  <a:srgbClr val="1A1A1A"/>
                </a:solidFill>
                <a:latin typeface="Nunito"/>
                <a:ea typeface="Nunito"/>
                <a:cs typeface="Nunito"/>
                <a:sym typeface="Nunito"/>
              </a:rPr>
              <a:t>Fluidez de la lectura</a:t>
            </a:r>
            <a:endParaRPr b="0" i="0" sz="1400" u="none" cap="none" strike="noStrike">
              <a:solidFill>
                <a:srgbClr val="000000"/>
              </a:solidFill>
              <a:latin typeface="Arial"/>
              <a:ea typeface="Arial"/>
              <a:cs typeface="Arial"/>
              <a:sym typeface="Arial"/>
            </a:endParaRPr>
          </a:p>
        </p:txBody>
      </p:sp>
      <p:sp>
        <p:nvSpPr>
          <p:cNvPr id="472" name="Google Shape;472;p112"/>
          <p:cNvSpPr/>
          <p:nvPr/>
        </p:nvSpPr>
        <p:spPr>
          <a:xfrm>
            <a:off x="3011375" y="3843748"/>
            <a:ext cx="1348200" cy="234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Lectura de palabras complejas.</a:t>
            </a:r>
            <a:endParaRPr b="0" i="0" sz="1400" u="none" cap="none" strike="noStrike">
              <a:solidFill>
                <a:srgbClr val="000000"/>
              </a:solidFill>
              <a:latin typeface="Arial"/>
              <a:ea typeface="Arial"/>
              <a:cs typeface="Arial"/>
              <a:sym typeface="Arial"/>
            </a:endParaRPr>
          </a:p>
        </p:txBody>
      </p:sp>
      <p:sp>
        <p:nvSpPr>
          <p:cNvPr id="473" name="Google Shape;473;p112"/>
          <p:cNvSpPr/>
          <p:nvPr/>
        </p:nvSpPr>
        <p:spPr>
          <a:xfrm>
            <a:off x="5399950" y="3289798"/>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20</a:t>
            </a:r>
            <a:endParaRPr b="0" i="0" sz="700" u="none" cap="none" strike="noStrike">
              <a:solidFill>
                <a:srgbClr val="000000"/>
              </a:solidFill>
              <a:latin typeface="Nunito"/>
              <a:ea typeface="Nunito"/>
              <a:cs typeface="Nunito"/>
              <a:sym typeface="Nunito"/>
            </a:endParaRPr>
          </a:p>
        </p:txBody>
      </p:sp>
      <p:sp>
        <p:nvSpPr>
          <p:cNvPr id="474" name="Google Shape;474;p112"/>
          <p:cNvSpPr/>
          <p:nvPr/>
        </p:nvSpPr>
        <p:spPr>
          <a:xfrm>
            <a:off x="5399950" y="3559447"/>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100</a:t>
            </a:r>
            <a:endParaRPr b="0" i="0" sz="700" u="none" cap="none" strike="noStrike">
              <a:solidFill>
                <a:srgbClr val="000000"/>
              </a:solidFill>
              <a:latin typeface="Nunito"/>
              <a:ea typeface="Nunito"/>
              <a:cs typeface="Nunito"/>
              <a:sym typeface="Nunito"/>
            </a:endParaRPr>
          </a:p>
        </p:txBody>
      </p:sp>
      <p:sp>
        <p:nvSpPr>
          <p:cNvPr id="475" name="Google Shape;475;p112"/>
          <p:cNvSpPr/>
          <p:nvPr/>
        </p:nvSpPr>
        <p:spPr>
          <a:xfrm>
            <a:off x="5399950" y="3836423"/>
            <a:ext cx="1485900" cy="234600"/>
          </a:xfrm>
          <a:prstGeom prst="rect">
            <a:avLst/>
          </a:prstGeom>
          <a:solidFill>
            <a:schemeClr val="lt2"/>
          </a:solidFill>
          <a:ln>
            <a:noFill/>
          </a:ln>
        </p:spPr>
        <p:txBody>
          <a:bodyPr anchorCtr="0" anchor="ctr" bIns="91425" lIns="54000"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rgbClr val="1A1A1A"/>
                </a:solidFill>
                <a:latin typeface="Nunito"/>
                <a:ea typeface="Nunito"/>
                <a:cs typeface="Nunito"/>
                <a:sym typeface="Nunito"/>
              </a:rPr>
              <a:t>Reconoce conductas numéricas y opera del 0 al 1000</a:t>
            </a:r>
            <a:endParaRPr b="0" i="0" sz="700" u="none" cap="none" strike="noStrike">
              <a:solidFill>
                <a:srgbClr val="000000"/>
              </a:solidFill>
              <a:latin typeface="Nunito"/>
              <a:ea typeface="Nunito"/>
              <a:cs typeface="Nunito"/>
              <a:sym typeface="Nunito"/>
            </a:endParaRPr>
          </a:p>
        </p:txBody>
      </p:sp>
      <p:pic>
        <p:nvPicPr>
          <p:cNvPr id="476" name="Google Shape;476;p112"/>
          <p:cNvPicPr preferRelativeResize="0"/>
          <p:nvPr/>
        </p:nvPicPr>
        <p:blipFill rotWithShape="1">
          <a:blip r:embed="rId3">
            <a:alphaModFix/>
          </a:blip>
          <a:srcRect b="0" l="0" r="0" t="0"/>
          <a:stretch/>
        </p:blipFill>
        <p:spPr>
          <a:xfrm>
            <a:off x="7020625" y="4323675"/>
            <a:ext cx="763675" cy="763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2">
  <p:cSld name="CUSTOM_33">
    <p:spTree>
      <p:nvGrpSpPr>
        <p:cNvPr id="56" name="Shape 56"/>
        <p:cNvGrpSpPr/>
        <p:nvPr/>
      </p:nvGrpSpPr>
      <p:grpSpPr>
        <a:xfrm>
          <a:off x="0" y="0"/>
          <a:ext cx="0" cy="0"/>
          <a:chOff x="0" y="0"/>
          <a:chExt cx="0" cy="0"/>
        </a:xfrm>
      </p:grpSpPr>
      <p:sp>
        <p:nvSpPr>
          <p:cNvPr id="57" name="Google Shape;57;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41"/>
          <p:cNvSpPr txBox="1"/>
          <p:nvPr/>
        </p:nvSpPr>
        <p:spPr>
          <a:xfrm>
            <a:off x="4663200" y="3937375"/>
            <a:ext cx="41691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Inscripción estudiantes</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Perfil tutores, estrategia convocatoria y formación.</a:t>
            </a:r>
            <a:endParaRPr b="0" i="0" sz="1400" u="none" cap="none" strike="noStrike">
              <a:solidFill>
                <a:schemeClr val="lt1"/>
              </a:solidFill>
              <a:latin typeface="Nunito"/>
              <a:ea typeface="Nunito"/>
              <a:cs typeface="Nunito"/>
              <a:sym typeface="Nunito"/>
            </a:endParaRPr>
          </a:p>
          <a:p>
            <a:pPr indent="-317500" lvl="0" marL="457200" marR="0" rtl="0" algn="l">
              <a:lnSpc>
                <a:spcPct val="100000"/>
              </a:lnSpc>
              <a:spcBef>
                <a:spcPts val="0"/>
              </a:spcBef>
              <a:spcAft>
                <a:spcPts val="0"/>
              </a:spcAft>
              <a:buClr>
                <a:schemeClr val="lt1"/>
              </a:buClr>
              <a:buSzPts val="1400"/>
              <a:buFont typeface="Nunito"/>
              <a:buChar char="●"/>
            </a:pPr>
            <a:r>
              <a:rPr b="0" i="0" lang="es" sz="1400" u="none" cap="none" strike="noStrike">
                <a:solidFill>
                  <a:schemeClr val="lt1"/>
                </a:solidFill>
                <a:latin typeface="Nunito"/>
                <a:ea typeface="Nunito"/>
                <a:cs typeface="Nunito"/>
                <a:sym typeface="Nunito"/>
              </a:rPr>
              <a:t>Conformación de grupos de tutorías </a:t>
            </a:r>
            <a:endParaRPr b="0" i="0" sz="14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Nunito"/>
              <a:ea typeface="Nunito"/>
              <a:cs typeface="Nunito"/>
              <a:sym typeface="Nunito"/>
            </a:endParaRPr>
          </a:p>
        </p:txBody>
      </p:sp>
      <p:pic>
        <p:nvPicPr>
          <p:cNvPr id="59" name="Google Shape;59;p41"/>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60" name="Google Shape;60;p41"/>
          <p:cNvSpPr txBox="1"/>
          <p:nvPr/>
        </p:nvSpPr>
        <p:spPr>
          <a:xfrm>
            <a:off x="538550" y="1014350"/>
            <a:ext cx="38424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s" sz="2500" u="none" cap="none" strike="noStrike">
                <a:solidFill>
                  <a:srgbClr val="FFFFFF"/>
                </a:solidFill>
                <a:latin typeface="Lora"/>
                <a:ea typeface="Lora"/>
                <a:cs typeface="Lora"/>
                <a:sym typeface="Lora"/>
              </a:rPr>
              <a:t>Sesión 2</a:t>
            </a:r>
            <a:endParaRPr b="1" i="0" sz="2500" u="none" cap="none" strike="noStrike">
              <a:solidFill>
                <a:srgbClr val="FFFFFF"/>
              </a:solidFill>
              <a:latin typeface="Lora"/>
              <a:ea typeface="Lora"/>
              <a:cs typeface="Lora"/>
              <a:sym typeface="Lora"/>
            </a:endParaRPr>
          </a:p>
        </p:txBody>
      </p:sp>
      <p:sp>
        <p:nvSpPr>
          <p:cNvPr id="61" name="Google Shape;61;p41"/>
          <p:cNvSpPr txBox="1"/>
          <p:nvPr/>
        </p:nvSpPr>
        <p:spPr>
          <a:xfrm>
            <a:off x="598025" y="2028875"/>
            <a:ext cx="41691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Inscripción estudiantes</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Perfil tutores, estrategia convocatoria y formación.</a:t>
            </a:r>
            <a:endParaRPr b="0" i="0" sz="1400" u="none" cap="none" strike="noStrike">
              <a:solidFill>
                <a:srgbClr val="FFFFFF"/>
              </a:solidFill>
              <a:latin typeface="Nunito"/>
              <a:ea typeface="Nunito"/>
              <a:cs typeface="Nunito"/>
              <a:sym typeface="Nunito"/>
            </a:endParaRPr>
          </a:p>
          <a:p>
            <a:pPr indent="-317500" lvl="0" marL="457200" marR="0" rtl="0" algn="l">
              <a:lnSpc>
                <a:spcPct val="100000"/>
              </a:lnSpc>
              <a:spcBef>
                <a:spcPts val="0"/>
              </a:spcBef>
              <a:spcAft>
                <a:spcPts val="0"/>
              </a:spcAft>
              <a:buClr>
                <a:srgbClr val="FFFFFF"/>
              </a:buClr>
              <a:buSzPts val="1400"/>
              <a:buFont typeface="Nunito"/>
              <a:buChar char="●"/>
            </a:pPr>
            <a:r>
              <a:rPr b="0" i="0" lang="es" sz="1400" u="none" cap="none" strike="noStrike">
                <a:solidFill>
                  <a:srgbClr val="FFFFFF"/>
                </a:solidFill>
                <a:latin typeface="Nunito"/>
                <a:ea typeface="Nunito"/>
                <a:cs typeface="Nunito"/>
                <a:sym typeface="Nunito"/>
              </a:rPr>
              <a:t>Conformación de grupos de tutorías </a:t>
            </a:r>
            <a:endParaRPr b="0" i="0" sz="14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3">
  <p:cSld name="CUSTOM_22">
    <p:spTree>
      <p:nvGrpSpPr>
        <p:cNvPr id="477" name="Shape 477"/>
        <p:cNvGrpSpPr/>
        <p:nvPr/>
      </p:nvGrpSpPr>
      <p:grpSpPr>
        <a:xfrm>
          <a:off x="0" y="0"/>
          <a:ext cx="0" cy="0"/>
          <a:chOff x="0" y="0"/>
          <a:chExt cx="0" cy="0"/>
        </a:xfrm>
      </p:grpSpPr>
      <p:sp>
        <p:nvSpPr>
          <p:cNvPr id="478" name="Google Shape;478;p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79" name="Google Shape;479;p113"/>
          <p:cNvPicPr preferRelativeResize="0"/>
          <p:nvPr/>
        </p:nvPicPr>
        <p:blipFill rotWithShape="1">
          <a:blip r:embed="rId2">
            <a:alphaModFix/>
          </a:blip>
          <a:srcRect b="0" l="0" r="0" t="0"/>
          <a:stretch/>
        </p:blipFill>
        <p:spPr>
          <a:xfrm>
            <a:off x="0" y="0"/>
            <a:ext cx="9144003" cy="5143496"/>
          </a:xfrm>
          <a:prstGeom prst="rect">
            <a:avLst/>
          </a:prstGeom>
          <a:noFill/>
          <a:ln>
            <a:noFill/>
          </a:ln>
        </p:spPr>
      </p:pic>
      <p:sp>
        <p:nvSpPr>
          <p:cNvPr id="480" name="Google Shape;480;p113"/>
          <p:cNvSpPr txBox="1"/>
          <p:nvPr/>
        </p:nvSpPr>
        <p:spPr>
          <a:xfrm>
            <a:off x="367852" y="96939"/>
            <a:ext cx="3135900" cy="3972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lt1"/>
                </a:solidFill>
                <a:latin typeface="Lora"/>
                <a:ea typeface="Lora"/>
                <a:cs typeface="Lora"/>
                <a:sym typeface="Lora"/>
              </a:rPr>
              <a:t>Liderazgo de Tutorías</a:t>
            </a:r>
            <a:endParaRPr b="1" i="0" sz="1800" u="none" cap="none" strike="noStrike">
              <a:solidFill>
                <a:schemeClr val="lt1"/>
              </a:solidFill>
              <a:latin typeface="Lora"/>
              <a:ea typeface="Lora"/>
              <a:cs typeface="Lora"/>
              <a:sym typeface="Lora"/>
            </a:endParaRPr>
          </a:p>
        </p:txBody>
      </p:sp>
      <p:sp>
        <p:nvSpPr>
          <p:cNvPr id="481" name="Google Shape;481;p113"/>
          <p:cNvSpPr txBox="1"/>
          <p:nvPr/>
        </p:nvSpPr>
        <p:spPr>
          <a:xfrm>
            <a:off x="7176200" y="1437450"/>
            <a:ext cx="1819200" cy="2897400"/>
          </a:xfrm>
          <a:prstGeom prst="rect">
            <a:avLst/>
          </a:prstGeom>
          <a:solidFill>
            <a:srgbClr val="FDEED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¿Qué estrategias implementaremos para animar y fidelizar a tutores?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reconoceremos el esfuerzo de docentes y estudiantes?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mantendremos informados e involucrados a sostenedor y a miembros de la comunidad educativa?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1000"/>
              </a:spcBef>
              <a:spcAft>
                <a:spcPts val="1000"/>
              </a:spcAft>
              <a:buClr>
                <a:srgbClr val="000000"/>
              </a:buClr>
              <a:buSzPts val="1000"/>
              <a:buFont typeface="Arial"/>
              <a:buNone/>
            </a:pPr>
            <a:r>
              <a:rPr b="0" i="0" lang="es" sz="1000" u="none" cap="none" strike="noStrike">
                <a:solidFill>
                  <a:schemeClr val="dk1"/>
                </a:solidFill>
                <a:latin typeface="Nunito"/>
                <a:ea typeface="Nunito"/>
                <a:cs typeface="Nunito"/>
                <a:sym typeface="Nunito"/>
              </a:rPr>
              <a:t>¿Cómo apoyaremos a los niños y niñas que no avanzan?</a:t>
            </a:r>
            <a:endParaRPr b="0" i="0" sz="1000" u="none" cap="none" strike="noStrike">
              <a:solidFill>
                <a:schemeClr val="dk1"/>
              </a:solidFill>
              <a:latin typeface="Nunito"/>
              <a:ea typeface="Nunito"/>
              <a:cs typeface="Nunito"/>
              <a:sym typeface="Nunito"/>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6">
  <p:cSld name="CUSTOM_25">
    <p:spTree>
      <p:nvGrpSpPr>
        <p:cNvPr id="482" name="Shape 482"/>
        <p:cNvGrpSpPr/>
        <p:nvPr/>
      </p:nvGrpSpPr>
      <p:grpSpPr>
        <a:xfrm>
          <a:off x="0" y="0"/>
          <a:ext cx="0" cy="0"/>
          <a:chOff x="0" y="0"/>
          <a:chExt cx="0" cy="0"/>
        </a:xfrm>
      </p:grpSpPr>
      <p:sp>
        <p:nvSpPr>
          <p:cNvPr id="483" name="Google Shape;483;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84" name="Google Shape;484;p114"/>
          <p:cNvPicPr preferRelativeResize="0"/>
          <p:nvPr/>
        </p:nvPicPr>
        <p:blipFill rotWithShape="1">
          <a:blip r:embed="rId2">
            <a:alphaModFix/>
          </a:blip>
          <a:srcRect b="0" l="0" r="0" t="0"/>
          <a:stretch/>
        </p:blipFill>
        <p:spPr>
          <a:xfrm>
            <a:off x="0" y="0"/>
            <a:ext cx="9144003" cy="514349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4">
  <p:cSld name="CUSTOM_23">
    <p:spTree>
      <p:nvGrpSpPr>
        <p:cNvPr id="485" name="Shape 485"/>
        <p:cNvGrpSpPr/>
        <p:nvPr/>
      </p:nvGrpSpPr>
      <p:grpSpPr>
        <a:xfrm>
          <a:off x="0" y="0"/>
          <a:ext cx="0" cy="0"/>
          <a:chOff x="0" y="0"/>
          <a:chExt cx="0" cy="0"/>
        </a:xfrm>
      </p:grpSpPr>
      <p:sp>
        <p:nvSpPr>
          <p:cNvPr id="486" name="Google Shape;486;p1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87" name="Google Shape;487;p115"/>
          <p:cNvPicPr preferRelativeResize="0"/>
          <p:nvPr/>
        </p:nvPicPr>
        <p:blipFill rotWithShape="1">
          <a:blip r:embed="rId2">
            <a:alphaModFix/>
          </a:blip>
          <a:srcRect b="0" l="0" r="0" t="0"/>
          <a:stretch/>
        </p:blipFill>
        <p:spPr>
          <a:xfrm>
            <a:off x="0" y="0"/>
            <a:ext cx="9144008" cy="5143501"/>
          </a:xfrm>
          <a:prstGeom prst="rect">
            <a:avLst/>
          </a:prstGeom>
          <a:noFill/>
          <a:ln>
            <a:noFill/>
          </a:ln>
        </p:spPr>
      </p:pic>
      <p:pic>
        <p:nvPicPr>
          <p:cNvPr id="488" name="Google Shape;488;p115"/>
          <p:cNvPicPr preferRelativeResize="0"/>
          <p:nvPr/>
        </p:nvPicPr>
        <p:blipFill rotWithShape="1">
          <a:blip r:embed="rId3">
            <a:alphaModFix/>
          </a:blip>
          <a:srcRect b="0" l="0" r="0" t="0"/>
          <a:stretch/>
        </p:blipFill>
        <p:spPr>
          <a:xfrm>
            <a:off x="2332100" y="1216300"/>
            <a:ext cx="572700" cy="572700"/>
          </a:xfrm>
          <a:prstGeom prst="rect">
            <a:avLst/>
          </a:prstGeom>
          <a:noFill/>
          <a:ln>
            <a:noFill/>
          </a:ln>
        </p:spPr>
      </p:pic>
      <p:sp>
        <p:nvSpPr>
          <p:cNvPr id="489" name="Google Shape;489;p115"/>
          <p:cNvSpPr/>
          <p:nvPr/>
        </p:nvSpPr>
        <p:spPr>
          <a:xfrm>
            <a:off x="1231550" y="2861525"/>
            <a:ext cx="1100700" cy="168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2">
  <p:cSld name="CUSTOM_21">
    <p:spTree>
      <p:nvGrpSpPr>
        <p:cNvPr id="490" name="Shape 490"/>
        <p:cNvGrpSpPr/>
        <p:nvPr/>
      </p:nvGrpSpPr>
      <p:grpSpPr>
        <a:xfrm>
          <a:off x="0" y="0"/>
          <a:ext cx="0" cy="0"/>
          <a:chOff x="0" y="0"/>
          <a:chExt cx="0" cy="0"/>
        </a:xfrm>
      </p:grpSpPr>
      <p:sp>
        <p:nvSpPr>
          <p:cNvPr id="491" name="Google Shape;491;p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92" name="Google Shape;492;p116"/>
          <p:cNvPicPr preferRelativeResize="0"/>
          <p:nvPr/>
        </p:nvPicPr>
        <p:blipFill rotWithShape="1">
          <a:blip r:embed="rId2">
            <a:alphaModFix/>
          </a:blip>
          <a:srcRect b="0" l="0" r="0" t="0"/>
          <a:stretch/>
        </p:blipFill>
        <p:spPr>
          <a:xfrm>
            <a:off x="0" y="-59375"/>
            <a:ext cx="9249556" cy="5202876"/>
          </a:xfrm>
          <a:prstGeom prst="rect">
            <a:avLst/>
          </a:prstGeom>
          <a:noFill/>
          <a:ln>
            <a:noFill/>
          </a:ln>
        </p:spPr>
      </p:pic>
      <p:pic>
        <p:nvPicPr>
          <p:cNvPr id="493" name="Google Shape;493;p116"/>
          <p:cNvPicPr preferRelativeResize="0"/>
          <p:nvPr/>
        </p:nvPicPr>
        <p:blipFill rotWithShape="1">
          <a:blip r:embed="rId3">
            <a:alphaModFix/>
          </a:blip>
          <a:srcRect b="0" l="0" r="0" t="0"/>
          <a:stretch/>
        </p:blipFill>
        <p:spPr>
          <a:xfrm>
            <a:off x="741125" y="3694775"/>
            <a:ext cx="662675" cy="662675"/>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5">
  <p:cSld name="CUSTOM_24">
    <p:spTree>
      <p:nvGrpSpPr>
        <p:cNvPr id="494" name="Shape 494"/>
        <p:cNvGrpSpPr/>
        <p:nvPr/>
      </p:nvGrpSpPr>
      <p:grpSpPr>
        <a:xfrm>
          <a:off x="0" y="0"/>
          <a:ext cx="0" cy="0"/>
          <a:chOff x="0" y="0"/>
          <a:chExt cx="0" cy="0"/>
        </a:xfrm>
      </p:grpSpPr>
      <p:sp>
        <p:nvSpPr>
          <p:cNvPr id="495" name="Google Shape;495;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96" name="Google Shape;496;p117"/>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497" name="Google Shape;497;p117"/>
          <p:cNvPicPr preferRelativeResize="0"/>
          <p:nvPr/>
        </p:nvPicPr>
        <p:blipFill rotWithShape="1">
          <a:blip r:embed="rId3">
            <a:alphaModFix/>
          </a:blip>
          <a:srcRect b="0" l="0" r="0" t="0"/>
          <a:stretch/>
        </p:blipFill>
        <p:spPr>
          <a:xfrm>
            <a:off x="8433900" y="4368611"/>
            <a:ext cx="572700" cy="572700"/>
          </a:xfrm>
          <a:prstGeom prst="rect">
            <a:avLst/>
          </a:prstGeom>
          <a:noFill/>
          <a:ln>
            <a:noFill/>
          </a:ln>
        </p:spPr>
      </p:pic>
      <p:sp>
        <p:nvSpPr>
          <p:cNvPr id="498" name="Google Shape;498;p117"/>
          <p:cNvSpPr txBox="1"/>
          <p:nvPr/>
        </p:nvSpPr>
        <p:spPr>
          <a:xfrm>
            <a:off x="179675" y="445025"/>
            <a:ext cx="5581500" cy="442200"/>
          </a:xfrm>
          <a:prstGeom prst="rect">
            <a:avLst/>
          </a:prstGeom>
          <a:solidFill>
            <a:srgbClr val="004775"/>
          </a:solidFill>
          <a:ln>
            <a:noFill/>
          </a:ln>
        </p:spPr>
        <p:txBody>
          <a:bodyPr anchorCtr="0" anchor="t" bIns="54000" lIns="54000" spcFirstLastPara="1" rIns="54000" wrap="square" tIns="54000">
            <a:noAutofit/>
          </a:bodyPr>
          <a:lstStyle/>
          <a:p>
            <a:pPr indent="0" lvl="0" marL="0" marR="0" rtl="0" algn="l">
              <a:lnSpc>
                <a:spcPct val="100000"/>
              </a:lnSpc>
              <a:spcBef>
                <a:spcPts val="0"/>
              </a:spcBef>
              <a:spcAft>
                <a:spcPts val="0"/>
              </a:spcAft>
              <a:buClr>
                <a:srgbClr val="000000"/>
              </a:buClr>
              <a:buSzPts val="1000"/>
              <a:buFont typeface="Arial"/>
              <a:buNone/>
            </a:pPr>
            <a:r>
              <a:rPr b="0" i="1" lang="es" sz="1000" u="none" cap="none" strike="noStrike">
                <a:solidFill>
                  <a:schemeClr val="lt1"/>
                </a:solidFill>
                <a:latin typeface="Nunito"/>
                <a:ea typeface="Nunito"/>
                <a:cs typeface="Nunito"/>
                <a:sym typeface="Nunito"/>
              </a:rPr>
              <a:t>Realicen la asignación de estudiantes a tutor en plataforma. Si es útil para uds. registren acá notas o enlaces a los documentos que contenga la información de agrupación. </a:t>
            </a:r>
            <a:endParaRPr b="0" i="1" sz="1000" u="none" cap="none" strike="noStrike">
              <a:solidFill>
                <a:schemeClr val="lt1"/>
              </a:solidFill>
              <a:latin typeface="Nunito"/>
              <a:ea typeface="Nunito"/>
              <a:cs typeface="Nunito"/>
              <a:sym typeface="Nunito"/>
            </a:endParaRPr>
          </a:p>
        </p:txBody>
      </p:sp>
      <p:sp>
        <p:nvSpPr>
          <p:cNvPr id="499" name="Google Shape;499;p117"/>
          <p:cNvSpPr/>
          <p:nvPr/>
        </p:nvSpPr>
        <p:spPr>
          <a:xfrm>
            <a:off x="336900" y="1212875"/>
            <a:ext cx="5974500" cy="37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28">
  <p:cSld name="CUSTOM_27">
    <p:spTree>
      <p:nvGrpSpPr>
        <p:cNvPr id="500" name="Shape 500"/>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5">
  <p:cSld name="CUSTOM_4">
    <p:spTree>
      <p:nvGrpSpPr>
        <p:cNvPr id="501" name="Shape 501"/>
        <p:cNvGrpSpPr/>
        <p:nvPr/>
      </p:nvGrpSpPr>
      <p:grpSpPr>
        <a:xfrm>
          <a:off x="0" y="0"/>
          <a:ext cx="0" cy="0"/>
          <a:chOff x="0" y="0"/>
          <a:chExt cx="0" cy="0"/>
        </a:xfrm>
      </p:grpSpPr>
      <p:pic>
        <p:nvPicPr>
          <p:cNvPr id="502" name="Google Shape;502;p119"/>
          <p:cNvPicPr preferRelativeResize="0"/>
          <p:nvPr/>
        </p:nvPicPr>
        <p:blipFill rotWithShape="1">
          <a:blip r:embed="rId2">
            <a:alphaModFix/>
          </a:blip>
          <a:srcRect b="0" l="0" r="0" t="0"/>
          <a:stretch/>
        </p:blipFill>
        <p:spPr>
          <a:xfrm>
            <a:off x="7936" y="0"/>
            <a:ext cx="9128141" cy="51434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7 1 1">
  <p:cSld name="CUSTOM_6_1_1">
    <p:spTree>
      <p:nvGrpSpPr>
        <p:cNvPr id="507" name="Shape 507"/>
        <p:cNvGrpSpPr/>
        <p:nvPr/>
      </p:nvGrpSpPr>
      <p:grpSpPr>
        <a:xfrm>
          <a:off x="0" y="0"/>
          <a:ext cx="0" cy="0"/>
          <a:chOff x="0" y="0"/>
          <a:chExt cx="0" cy="0"/>
        </a:xfrm>
      </p:grpSpPr>
      <p:sp>
        <p:nvSpPr>
          <p:cNvPr id="508" name="Google Shape;508;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09" name="Google Shape;509;p38"/>
          <p:cNvPicPr preferRelativeResize="0"/>
          <p:nvPr/>
        </p:nvPicPr>
        <p:blipFill rotWithShape="1">
          <a:blip r:embed="rId2">
            <a:alphaModFix/>
          </a:blip>
          <a:srcRect b="0" l="0" r="0" t="0"/>
          <a:stretch/>
        </p:blipFill>
        <p:spPr>
          <a:xfrm>
            <a:off x="-9" y="0"/>
            <a:ext cx="9144008" cy="5143499"/>
          </a:xfrm>
          <a:prstGeom prst="rect">
            <a:avLst/>
          </a:prstGeom>
          <a:noFill/>
          <a:ln>
            <a:noFill/>
          </a:ln>
        </p:spPr>
      </p:pic>
      <p:sp>
        <p:nvSpPr>
          <p:cNvPr id="510" name="Google Shape;510;p38"/>
          <p:cNvSpPr/>
          <p:nvPr/>
        </p:nvSpPr>
        <p:spPr>
          <a:xfrm>
            <a:off x="142875"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Necesidades de Estudiantes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1º a 3º básico</a:t>
            </a:r>
            <a:endParaRPr b="1" i="0" sz="1400" u="none" cap="none" strike="noStrike">
              <a:solidFill>
                <a:schemeClr val="lt1"/>
              </a:solidFill>
              <a:latin typeface="Nunito"/>
              <a:ea typeface="Nunito"/>
              <a:cs typeface="Nunito"/>
              <a:sym typeface="Nunito"/>
            </a:endParaRPr>
          </a:p>
        </p:txBody>
      </p:sp>
      <p:sp>
        <p:nvSpPr>
          <p:cNvPr id="511" name="Google Shape;511;p38"/>
          <p:cNvSpPr/>
          <p:nvPr/>
        </p:nvSpPr>
        <p:spPr>
          <a:xfrm>
            <a:off x="3771900" y="833433"/>
            <a:ext cx="3297900" cy="4791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Equipo de implementación</a:t>
            </a:r>
            <a:endParaRPr b="1"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Nunito"/>
              <a:ea typeface="Nunito"/>
              <a:cs typeface="Nunito"/>
              <a:sym typeface="Nunito"/>
            </a:endParaRPr>
          </a:p>
        </p:txBody>
      </p:sp>
      <p:sp>
        <p:nvSpPr>
          <p:cNvPr id="512" name="Google Shape;512;p38"/>
          <p:cNvSpPr/>
          <p:nvPr/>
        </p:nvSpPr>
        <p:spPr>
          <a:xfrm>
            <a:off x="3866575" y="2988395"/>
            <a:ext cx="3218700" cy="3888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Otra información relevante</a:t>
            </a:r>
            <a:endParaRPr b="1" i="0" sz="1400" u="none" cap="none" strike="noStrike">
              <a:solidFill>
                <a:schemeClr val="lt1"/>
              </a:solidFill>
              <a:latin typeface="Nunito"/>
              <a:ea typeface="Nunito"/>
              <a:cs typeface="Nunito"/>
              <a:sym typeface="Nunito"/>
            </a:endParaRPr>
          </a:p>
        </p:txBody>
      </p:sp>
      <p:sp>
        <p:nvSpPr>
          <p:cNvPr id="513" name="Google Shape;513;p38"/>
          <p:cNvSpPr/>
          <p:nvPr/>
        </p:nvSpPr>
        <p:spPr>
          <a:xfrm>
            <a:off x="56475" y="2988398"/>
            <a:ext cx="3218700" cy="388800"/>
          </a:xfrm>
          <a:prstGeom prst="roundRect">
            <a:avLst>
              <a:gd fmla="val 16667" name="adj"/>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lt1"/>
                </a:solidFill>
                <a:latin typeface="Nunito"/>
                <a:ea typeface="Nunito"/>
                <a:cs typeface="Nunito"/>
                <a:sym typeface="Nunito"/>
              </a:rPr>
              <a:t>Experiencias previas</a:t>
            </a:r>
            <a:endParaRPr b="1" i="0" sz="1400" u="none" cap="none" strike="noStrike">
              <a:solidFill>
                <a:schemeClr val="lt1"/>
              </a:solidFill>
              <a:latin typeface="Nunito"/>
              <a:ea typeface="Nunito"/>
              <a:cs typeface="Nunito"/>
              <a:sym typeface="Nunito"/>
            </a:endParaRPr>
          </a:p>
        </p:txBody>
      </p:sp>
      <p:sp>
        <p:nvSpPr>
          <p:cNvPr id="514" name="Google Shape;514;p38"/>
          <p:cNvSpPr txBox="1"/>
          <p:nvPr/>
        </p:nvSpPr>
        <p:spPr>
          <a:xfrm>
            <a:off x="7239000" y="857256"/>
            <a:ext cx="1905000" cy="797700"/>
          </a:xfrm>
          <a:prstGeom prst="rect">
            <a:avLst/>
          </a:prstGeom>
          <a:solidFill>
            <a:srgbClr val="E34A6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Objetivos o metas del PME a los que contribuye el Plan de Tutorías </a:t>
            </a:r>
            <a:endParaRPr b="1" i="0" sz="1100" u="none" cap="none" strike="noStrike">
              <a:solidFill>
                <a:schemeClr val="lt1"/>
              </a:solidFill>
              <a:latin typeface="Nunito"/>
              <a:ea typeface="Nunito"/>
              <a:cs typeface="Nunito"/>
              <a:sym typeface="Nunito"/>
            </a:endParaRPr>
          </a:p>
        </p:txBody>
      </p:sp>
      <p:sp>
        <p:nvSpPr>
          <p:cNvPr id="515" name="Google Shape;515;p38"/>
          <p:cNvSpPr txBox="1"/>
          <p:nvPr/>
        </p:nvSpPr>
        <p:spPr>
          <a:xfrm>
            <a:off x="630986" y="250038"/>
            <a:ext cx="7762800" cy="207000"/>
          </a:xfrm>
          <a:prstGeom prst="rect">
            <a:avLst/>
          </a:prstGeom>
          <a:solidFill>
            <a:srgbClr val="004775"/>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Consideraciones para la toma de decisiones sobre Plan de Tutorías</a:t>
            </a:r>
            <a:endParaRPr b="1" i="0" sz="1500" u="none" cap="none" strike="noStrike">
              <a:solidFill>
                <a:schemeClr val="lt1"/>
              </a:solidFill>
              <a:latin typeface="Lora"/>
              <a:ea typeface="Lora"/>
              <a:cs typeface="Lora"/>
              <a:sym typeface="Lora"/>
            </a:endParaRPr>
          </a:p>
        </p:txBody>
      </p:sp>
      <p:pic>
        <p:nvPicPr>
          <p:cNvPr id="516" name="Google Shape;516;p38"/>
          <p:cNvPicPr preferRelativeResize="0"/>
          <p:nvPr/>
        </p:nvPicPr>
        <p:blipFill rotWithShape="1">
          <a:blip r:embed="rId3">
            <a:alphaModFix/>
          </a:blip>
          <a:srcRect b="0" l="0" r="0" t="0"/>
          <a:stretch/>
        </p:blipFill>
        <p:spPr>
          <a:xfrm>
            <a:off x="8493917" y="4519925"/>
            <a:ext cx="572700" cy="572700"/>
          </a:xfrm>
          <a:prstGeom prst="rect">
            <a:avLst/>
          </a:prstGeom>
          <a:noFill/>
          <a:ln>
            <a:noFill/>
          </a:ln>
        </p:spPr>
      </p:pic>
      <p:sp>
        <p:nvSpPr>
          <p:cNvPr id="517" name="Google Shape;517;p38"/>
          <p:cNvSpPr txBox="1"/>
          <p:nvPr/>
        </p:nvSpPr>
        <p:spPr>
          <a:xfrm>
            <a:off x="529448" y="144050"/>
            <a:ext cx="75999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chemeClr val="lt1"/>
                </a:solidFill>
                <a:latin typeface="Lora"/>
                <a:ea typeface="Lora"/>
                <a:cs typeface="Lora"/>
                <a:sym typeface="Lora"/>
              </a:rPr>
              <a:t>Escenario escuela para la implementación de un Plan de Tutorías </a:t>
            </a:r>
            <a:endParaRPr b="1" i="0" sz="1400" u="none" cap="none" strike="noStrike">
              <a:solidFill>
                <a:schemeClr val="lt1"/>
              </a:solidFill>
              <a:latin typeface="Lora"/>
              <a:ea typeface="Lora"/>
              <a:cs typeface="Lora"/>
              <a:sym typeface="Lora"/>
            </a:endParaRPr>
          </a:p>
        </p:txBody>
      </p:sp>
      <p:sp>
        <p:nvSpPr>
          <p:cNvPr id="518" name="Google Shape;518;p38"/>
          <p:cNvSpPr txBox="1"/>
          <p:nvPr/>
        </p:nvSpPr>
        <p:spPr>
          <a:xfrm>
            <a:off x="390300" y="445025"/>
            <a:ext cx="8676300" cy="3087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s" sz="1100" u="none" cap="none" strike="noStrike">
                <a:solidFill>
                  <a:schemeClr val="lt1"/>
                </a:solidFill>
                <a:latin typeface="Nunito"/>
                <a:ea typeface="Nunito"/>
                <a:cs typeface="Nunito"/>
                <a:sym typeface="Nunito"/>
              </a:rPr>
              <a:t>Registren acá las conclusiones sobre los elementos relevantes para tomar decisiones sobre el plan de tutorías en la escuela. </a:t>
            </a:r>
            <a:endParaRPr b="0" i="1" sz="1100" u="none" cap="none" strike="noStrike">
              <a:solidFill>
                <a:schemeClr val="lt1"/>
              </a:solidFill>
              <a:latin typeface="Nunito"/>
              <a:ea typeface="Nunito"/>
              <a:cs typeface="Nunito"/>
              <a:sym typeface="Nunito"/>
            </a:endParaRPr>
          </a:p>
        </p:txBody>
      </p:sp>
      <p:sp>
        <p:nvSpPr>
          <p:cNvPr id="519" name="Google Shape;519;p38"/>
          <p:cNvSpPr/>
          <p:nvPr/>
        </p:nvSpPr>
        <p:spPr>
          <a:xfrm>
            <a:off x="7185100" y="781050"/>
            <a:ext cx="1959000" cy="4362300"/>
          </a:xfrm>
          <a:prstGeom prst="rect">
            <a:avLst/>
          </a:prstGeom>
          <a:solidFill>
            <a:srgbClr val="40B3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38"/>
          <p:cNvSpPr/>
          <p:nvPr/>
        </p:nvSpPr>
        <p:spPr>
          <a:xfrm>
            <a:off x="32925" y="3365350"/>
            <a:ext cx="3470700" cy="1727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1" name="Shape 521"/>
        <p:cNvGrpSpPr/>
        <p:nvPr/>
      </p:nvGrpSpPr>
      <p:grpSpPr>
        <a:xfrm>
          <a:off x="0" y="0"/>
          <a:ext cx="0" cy="0"/>
          <a:chOff x="0" y="0"/>
          <a:chExt cx="0" cy="0"/>
        </a:xfrm>
      </p:grpSpPr>
      <p:sp>
        <p:nvSpPr>
          <p:cNvPr id="522" name="Google Shape;522;p1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23" name="Google Shape;523;p1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24" name="Google Shape;524;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5" name="Shape 525"/>
        <p:cNvGrpSpPr/>
        <p:nvPr/>
      </p:nvGrpSpPr>
      <p:grpSpPr>
        <a:xfrm>
          <a:off x="0" y="0"/>
          <a:ext cx="0" cy="0"/>
          <a:chOff x="0" y="0"/>
          <a:chExt cx="0" cy="0"/>
        </a:xfrm>
      </p:grpSpPr>
      <p:sp>
        <p:nvSpPr>
          <p:cNvPr id="526" name="Google Shape;526;p1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27" name="Google Shape;527;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0">
  <p:cSld name="CUSTOM_9">
    <p:spTree>
      <p:nvGrpSpPr>
        <p:cNvPr id="62" name="Shape 62"/>
        <p:cNvGrpSpPr/>
        <p:nvPr/>
      </p:nvGrpSpPr>
      <p:grpSpPr>
        <a:xfrm>
          <a:off x="0" y="0"/>
          <a:ext cx="0" cy="0"/>
          <a:chOff x="0" y="0"/>
          <a:chExt cx="0" cy="0"/>
        </a:xfrm>
      </p:grpSpPr>
      <p:sp>
        <p:nvSpPr>
          <p:cNvPr id="63" name="Google Shape;63;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4" name="Google Shape;64;p42"/>
          <p:cNvPicPr preferRelativeResize="0"/>
          <p:nvPr/>
        </p:nvPicPr>
        <p:blipFill rotWithShape="1">
          <a:blip r:embed="rId2">
            <a:alphaModFix/>
          </a:blip>
          <a:srcRect b="0" l="0" r="0" t="0"/>
          <a:stretch/>
        </p:blipFill>
        <p:spPr>
          <a:xfrm>
            <a:off x="0" y="0"/>
            <a:ext cx="9144003" cy="5143496"/>
          </a:xfrm>
          <a:prstGeom prst="rect">
            <a:avLst/>
          </a:prstGeom>
          <a:noFill/>
          <a:ln>
            <a:noFill/>
          </a:ln>
        </p:spPr>
      </p:pic>
      <p:pic>
        <p:nvPicPr>
          <p:cNvPr id="65" name="Google Shape;65;p42"/>
          <p:cNvPicPr preferRelativeResize="0"/>
          <p:nvPr/>
        </p:nvPicPr>
        <p:blipFill rotWithShape="1">
          <a:blip r:embed="rId3">
            <a:alphaModFix/>
          </a:blip>
          <a:srcRect b="0" l="0" r="0" t="0"/>
          <a:stretch/>
        </p:blipFill>
        <p:spPr>
          <a:xfrm>
            <a:off x="2852400" y="4121526"/>
            <a:ext cx="752425" cy="752425"/>
          </a:xfrm>
          <a:prstGeom prst="rect">
            <a:avLst/>
          </a:prstGeom>
          <a:noFill/>
          <a:ln>
            <a:noFill/>
          </a:ln>
        </p:spPr>
      </p:pic>
      <p:pic>
        <p:nvPicPr>
          <p:cNvPr id="66" name="Google Shape;66;p42"/>
          <p:cNvPicPr preferRelativeResize="0"/>
          <p:nvPr/>
        </p:nvPicPr>
        <p:blipFill rotWithShape="1">
          <a:blip r:embed="rId4">
            <a:alphaModFix/>
          </a:blip>
          <a:srcRect b="0" l="0" r="0" t="0"/>
          <a:stretch/>
        </p:blipFill>
        <p:spPr>
          <a:xfrm>
            <a:off x="5574050" y="4054175"/>
            <a:ext cx="752425" cy="7524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8" name="Shape 528"/>
        <p:cNvGrpSpPr/>
        <p:nvPr/>
      </p:nvGrpSpPr>
      <p:grpSpPr>
        <a:xfrm>
          <a:off x="0" y="0"/>
          <a:ext cx="0" cy="0"/>
          <a:chOff x="0" y="0"/>
          <a:chExt cx="0" cy="0"/>
        </a:xfrm>
      </p:grpSpPr>
      <p:sp>
        <p:nvSpPr>
          <p:cNvPr id="529" name="Google Shape;529;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0" name="Google Shape;530;p1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31" name="Google Shape;531;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2" name="Shape 532"/>
        <p:cNvGrpSpPr/>
        <p:nvPr/>
      </p:nvGrpSpPr>
      <p:grpSpPr>
        <a:xfrm>
          <a:off x="0" y="0"/>
          <a:ext cx="0" cy="0"/>
          <a:chOff x="0" y="0"/>
          <a:chExt cx="0" cy="0"/>
        </a:xfrm>
      </p:grpSpPr>
      <p:sp>
        <p:nvSpPr>
          <p:cNvPr id="533" name="Google Shape;533;p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4" name="Google Shape;534;p1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5" name="Google Shape;535;p1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6" name="Google Shape;536;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7" name="Shape 537"/>
        <p:cNvGrpSpPr/>
        <p:nvPr/>
      </p:nvGrpSpPr>
      <p:grpSpPr>
        <a:xfrm>
          <a:off x="0" y="0"/>
          <a:ext cx="0" cy="0"/>
          <a:chOff x="0" y="0"/>
          <a:chExt cx="0" cy="0"/>
        </a:xfrm>
      </p:grpSpPr>
      <p:sp>
        <p:nvSpPr>
          <p:cNvPr id="538" name="Google Shape;538;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9" name="Google Shape;539;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0" name="Shape 540"/>
        <p:cNvGrpSpPr/>
        <p:nvPr/>
      </p:nvGrpSpPr>
      <p:grpSpPr>
        <a:xfrm>
          <a:off x="0" y="0"/>
          <a:ext cx="0" cy="0"/>
          <a:chOff x="0" y="0"/>
          <a:chExt cx="0" cy="0"/>
        </a:xfrm>
      </p:grpSpPr>
      <p:sp>
        <p:nvSpPr>
          <p:cNvPr id="541" name="Google Shape;541;p1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42" name="Google Shape;542;p1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43" name="Google Shape;543;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4" name="Shape 544"/>
        <p:cNvGrpSpPr/>
        <p:nvPr/>
      </p:nvGrpSpPr>
      <p:grpSpPr>
        <a:xfrm>
          <a:off x="0" y="0"/>
          <a:ext cx="0" cy="0"/>
          <a:chOff x="0" y="0"/>
          <a:chExt cx="0" cy="0"/>
        </a:xfrm>
      </p:grpSpPr>
      <p:sp>
        <p:nvSpPr>
          <p:cNvPr id="545" name="Google Shape;545;p1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46" name="Google Shape;546;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7" name="Shape 547"/>
        <p:cNvGrpSpPr/>
        <p:nvPr/>
      </p:nvGrpSpPr>
      <p:grpSpPr>
        <a:xfrm>
          <a:off x="0" y="0"/>
          <a:ext cx="0" cy="0"/>
          <a:chOff x="0" y="0"/>
          <a:chExt cx="0" cy="0"/>
        </a:xfrm>
      </p:grpSpPr>
      <p:sp>
        <p:nvSpPr>
          <p:cNvPr id="548" name="Google Shape;548;p1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1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50" name="Google Shape;550;p1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1" name="Google Shape;551;p1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52" name="Google Shape;552;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3" name="Shape 553"/>
        <p:cNvGrpSpPr/>
        <p:nvPr/>
      </p:nvGrpSpPr>
      <p:grpSpPr>
        <a:xfrm>
          <a:off x="0" y="0"/>
          <a:ext cx="0" cy="0"/>
          <a:chOff x="0" y="0"/>
          <a:chExt cx="0" cy="0"/>
        </a:xfrm>
      </p:grpSpPr>
      <p:sp>
        <p:nvSpPr>
          <p:cNvPr id="554" name="Google Shape;554;p1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55" name="Google Shape;555;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6" name="Shape 556"/>
        <p:cNvGrpSpPr/>
        <p:nvPr/>
      </p:nvGrpSpPr>
      <p:grpSpPr>
        <a:xfrm>
          <a:off x="0" y="0"/>
          <a:ext cx="0" cy="0"/>
          <a:chOff x="0" y="0"/>
          <a:chExt cx="0" cy="0"/>
        </a:xfrm>
      </p:grpSpPr>
      <p:sp>
        <p:nvSpPr>
          <p:cNvPr id="557" name="Google Shape;557;p1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8" name="Google Shape;558;p1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9" name="Google Shape;559;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6">
  <p:cSld name="CUSTOM_5">
    <p:spTree>
      <p:nvGrpSpPr>
        <p:cNvPr id="560" name="Shape 560"/>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3">
  <p:cSld name="CUSTOM_2">
    <p:spTree>
      <p:nvGrpSpPr>
        <p:cNvPr id="561" name="Shape 561"/>
        <p:cNvGrpSpPr/>
        <p:nvPr/>
      </p:nvGrpSpPr>
      <p:grpSpPr>
        <a:xfrm>
          <a:off x="0" y="0"/>
          <a:ext cx="0" cy="0"/>
          <a:chOff x="0" y="0"/>
          <a:chExt cx="0" cy="0"/>
        </a:xfrm>
      </p:grpSpPr>
      <p:sp>
        <p:nvSpPr>
          <p:cNvPr id="562" name="Google Shape;562;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63" name="Google Shape;563;p131"/>
          <p:cNvPicPr preferRelativeResize="0"/>
          <p:nvPr/>
        </p:nvPicPr>
        <p:blipFill rotWithShape="1">
          <a:blip r:embed="rId2">
            <a:alphaModFix/>
          </a:blip>
          <a:srcRect b="0" l="0" r="0" t="0"/>
          <a:stretch/>
        </p:blipFill>
        <p:spPr>
          <a:xfrm>
            <a:off x="0" y="0"/>
            <a:ext cx="9144003" cy="5143490"/>
          </a:xfrm>
          <a:prstGeom prst="rect">
            <a:avLst/>
          </a:prstGeom>
          <a:noFill/>
          <a:ln>
            <a:noFill/>
          </a:ln>
        </p:spPr>
      </p:pic>
      <p:sp>
        <p:nvSpPr>
          <p:cNvPr id="564" name="Google Shape;564;p131"/>
          <p:cNvSpPr txBox="1"/>
          <p:nvPr/>
        </p:nvSpPr>
        <p:spPr>
          <a:xfrm>
            <a:off x="6738200" y="3762164"/>
            <a:ext cx="1774500" cy="449100"/>
          </a:xfrm>
          <a:prstGeom prst="rect">
            <a:avLst/>
          </a:prstGeom>
          <a:solidFill>
            <a:srgbClr val="00477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lt1"/>
                </a:solidFill>
                <a:latin typeface="Nunito"/>
                <a:ea typeface="Nunito"/>
                <a:cs typeface="Nunito"/>
                <a:sym typeface="Nunito"/>
              </a:rPr>
              <a:t>Nombre y comuna del establecimiento</a:t>
            </a:r>
            <a:endParaRPr b="1" i="0" sz="1100" u="none" cap="none" strike="noStrike">
              <a:solidFill>
                <a:schemeClr val="lt1"/>
              </a:solidFill>
              <a:latin typeface="Nunito"/>
              <a:ea typeface="Nunito"/>
              <a:cs typeface="Nunito"/>
              <a:sym typeface="Nunito"/>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8" Type="http://schemas.openxmlformats.org/officeDocument/2006/relationships/theme" Target="../theme/theme4.xml"/><Relationship Id="rId25" Type="http://schemas.openxmlformats.org/officeDocument/2006/relationships/slideLayout" Target="../slideLayouts/slideLayout25.xml"/><Relationship Id="rId47" Type="http://schemas.openxmlformats.org/officeDocument/2006/relationships/slideLayout" Target="../slideLayouts/slideLayout4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26" Type="http://schemas.openxmlformats.org/officeDocument/2006/relationships/slideLayout" Target="../slideLayouts/slideLayout73.xml"/><Relationship Id="rId25" Type="http://schemas.openxmlformats.org/officeDocument/2006/relationships/slideLayout" Target="../slideLayouts/slideLayout72.xml"/><Relationship Id="rId28" Type="http://schemas.openxmlformats.org/officeDocument/2006/relationships/slideLayout" Target="../slideLayouts/slideLayout75.xml"/><Relationship Id="rId27" Type="http://schemas.openxmlformats.org/officeDocument/2006/relationships/slideLayout" Target="../slideLayouts/slideLayout74.xml"/><Relationship Id="rId5" Type="http://schemas.openxmlformats.org/officeDocument/2006/relationships/slideLayout" Target="../slideLayouts/slideLayout52.xml"/><Relationship Id="rId6" Type="http://schemas.openxmlformats.org/officeDocument/2006/relationships/slideLayout" Target="../slideLayouts/slideLayout53.xml"/><Relationship Id="rId29" Type="http://schemas.openxmlformats.org/officeDocument/2006/relationships/slideLayout" Target="../slideLayouts/slideLayout76.xml"/><Relationship Id="rId7" Type="http://schemas.openxmlformats.org/officeDocument/2006/relationships/slideLayout" Target="../slideLayouts/slideLayout54.xml"/><Relationship Id="rId8" Type="http://schemas.openxmlformats.org/officeDocument/2006/relationships/slideLayout" Target="../slideLayouts/slideLayout55.xml"/><Relationship Id="rId31" Type="http://schemas.openxmlformats.org/officeDocument/2006/relationships/slideLayout" Target="../slideLayouts/slideLayout78.xml"/><Relationship Id="rId30" Type="http://schemas.openxmlformats.org/officeDocument/2006/relationships/slideLayout" Target="../slideLayouts/slideLayout77.xml"/><Relationship Id="rId11" Type="http://schemas.openxmlformats.org/officeDocument/2006/relationships/slideLayout" Target="../slideLayouts/slideLayout58.xml"/><Relationship Id="rId33" Type="http://schemas.openxmlformats.org/officeDocument/2006/relationships/slideLayout" Target="../slideLayouts/slideLayout80.xml"/><Relationship Id="rId10" Type="http://schemas.openxmlformats.org/officeDocument/2006/relationships/slideLayout" Target="../slideLayouts/slideLayout57.xml"/><Relationship Id="rId32" Type="http://schemas.openxmlformats.org/officeDocument/2006/relationships/slideLayout" Target="../slideLayouts/slideLayout79.xml"/><Relationship Id="rId13" Type="http://schemas.openxmlformats.org/officeDocument/2006/relationships/slideLayout" Target="../slideLayouts/slideLayout60.xml"/><Relationship Id="rId35" Type="http://schemas.openxmlformats.org/officeDocument/2006/relationships/slideLayout" Target="../slideLayouts/slideLayout82.xml"/><Relationship Id="rId12" Type="http://schemas.openxmlformats.org/officeDocument/2006/relationships/slideLayout" Target="../slideLayouts/slideLayout59.xml"/><Relationship Id="rId34" Type="http://schemas.openxmlformats.org/officeDocument/2006/relationships/slideLayout" Target="../slideLayouts/slideLayout81.xml"/><Relationship Id="rId15" Type="http://schemas.openxmlformats.org/officeDocument/2006/relationships/slideLayout" Target="../slideLayouts/slideLayout62.xml"/><Relationship Id="rId37" Type="http://schemas.openxmlformats.org/officeDocument/2006/relationships/slideLayout" Target="../slideLayouts/slideLayout84.xml"/><Relationship Id="rId14" Type="http://schemas.openxmlformats.org/officeDocument/2006/relationships/slideLayout" Target="../slideLayouts/slideLayout61.xml"/><Relationship Id="rId36" Type="http://schemas.openxmlformats.org/officeDocument/2006/relationships/slideLayout" Target="../slideLayouts/slideLayout83.xml"/><Relationship Id="rId17" Type="http://schemas.openxmlformats.org/officeDocument/2006/relationships/slideLayout" Target="../slideLayouts/slideLayout64.xml"/><Relationship Id="rId39" Type="http://schemas.openxmlformats.org/officeDocument/2006/relationships/slideLayout" Target="../slideLayouts/slideLayout86.xml"/><Relationship Id="rId16" Type="http://schemas.openxmlformats.org/officeDocument/2006/relationships/slideLayout" Target="../slideLayouts/slideLayout63.xml"/><Relationship Id="rId38" Type="http://schemas.openxmlformats.org/officeDocument/2006/relationships/slideLayout" Target="../slideLayouts/slideLayout85.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106.xml"/><Relationship Id="rId22" Type="http://schemas.openxmlformats.org/officeDocument/2006/relationships/slideLayout" Target="../slideLayouts/slideLayout108.xml"/><Relationship Id="rId21" Type="http://schemas.openxmlformats.org/officeDocument/2006/relationships/slideLayout" Target="../slideLayouts/slideLayout107.xml"/><Relationship Id="rId24" Type="http://schemas.openxmlformats.org/officeDocument/2006/relationships/slideLayout" Target="../slideLayouts/slideLayout110.xml"/><Relationship Id="rId23" Type="http://schemas.openxmlformats.org/officeDocument/2006/relationships/slideLayout" Target="../slideLayouts/slideLayout109.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5" Type="http://schemas.openxmlformats.org/officeDocument/2006/relationships/slideLayout" Target="../slideLayouts/slideLayout91.xml"/><Relationship Id="rId6" Type="http://schemas.openxmlformats.org/officeDocument/2006/relationships/slideLayout" Target="../slideLayouts/slideLayout92.xml"/><Relationship Id="rId29" Type="http://schemas.openxmlformats.org/officeDocument/2006/relationships/slideLayout" Target="../slideLayouts/slideLayout115.xml"/><Relationship Id="rId7" Type="http://schemas.openxmlformats.org/officeDocument/2006/relationships/slideLayout" Target="../slideLayouts/slideLayout93.xml"/><Relationship Id="rId8" Type="http://schemas.openxmlformats.org/officeDocument/2006/relationships/slideLayout" Target="../slideLayouts/slideLayout94.xml"/><Relationship Id="rId31" Type="http://schemas.openxmlformats.org/officeDocument/2006/relationships/slideLayout" Target="../slideLayouts/slideLayout117.xml"/><Relationship Id="rId30" Type="http://schemas.openxmlformats.org/officeDocument/2006/relationships/slideLayout" Target="../slideLayouts/slideLayout116.xml"/><Relationship Id="rId11" Type="http://schemas.openxmlformats.org/officeDocument/2006/relationships/slideLayout" Target="../slideLayouts/slideLayout97.xml"/><Relationship Id="rId33" Type="http://schemas.openxmlformats.org/officeDocument/2006/relationships/slideLayout" Target="../slideLayouts/slideLayout119.xml"/><Relationship Id="rId10" Type="http://schemas.openxmlformats.org/officeDocument/2006/relationships/slideLayout" Target="../slideLayouts/slideLayout96.xml"/><Relationship Id="rId32" Type="http://schemas.openxmlformats.org/officeDocument/2006/relationships/slideLayout" Target="../slideLayouts/slideLayout118.xml"/><Relationship Id="rId13" Type="http://schemas.openxmlformats.org/officeDocument/2006/relationships/slideLayout" Target="../slideLayouts/slideLayout99.xml"/><Relationship Id="rId35" Type="http://schemas.openxmlformats.org/officeDocument/2006/relationships/slideLayout" Target="../slideLayouts/slideLayout121.xml"/><Relationship Id="rId12" Type="http://schemas.openxmlformats.org/officeDocument/2006/relationships/slideLayout" Target="../slideLayouts/slideLayout98.xml"/><Relationship Id="rId34" Type="http://schemas.openxmlformats.org/officeDocument/2006/relationships/slideLayout" Target="../slideLayouts/slideLayout120.xml"/><Relationship Id="rId15" Type="http://schemas.openxmlformats.org/officeDocument/2006/relationships/slideLayout" Target="../slideLayouts/slideLayout101.xml"/><Relationship Id="rId37" Type="http://schemas.openxmlformats.org/officeDocument/2006/relationships/slideLayout" Target="../slideLayouts/slideLayout123.xml"/><Relationship Id="rId14" Type="http://schemas.openxmlformats.org/officeDocument/2006/relationships/slideLayout" Target="../slideLayouts/slideLayout100.xml"/><Relationship Id="rId36" Type="http://schemas.openxmlformats.org/officeDocument/2006/relationships/slideLayout" Target="../slideLayouts/slideLayout122.xml"/><Relationship Id="rId17" Type="http://schemas.openxmlformats.org/officeDocument/2006/relationships/slideLayout" Target="../slideLayouts/slideLayout103.xml"/><Relationship Id="rId39" Type="http://schemas.openxmlformats.org/officeDocument/2006/relationships/slideLayout" Target="../slideLayouts/slideLayout125.xml"/><Relationship Id="rId16" Type="http://schemas.openxmlformats.org/officeDocument/2006/relationships/slideLayout" Target="../slideLayouts/slideLayout102.xml"/><Relationship Id="rId38" Type="http://schemas.openxmlformats.org/officeDocument/2006/relationships/slideLayout" Target="../slideLayouts/slideLayout124.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65.xml"/><Relationship Id="rId20" Type="http://schemas.openxmlformats.org/officeDocument/2006/relationships/slideLayout" Target="../slideLayouts/slideLayout145.xml"/><Relationship Id="rId42" Type="http://schemas.openxmlformats.org/officeDocument/2006/relationships/slideLayout" Target="../slideLayouts/slideLayout167.xml"/><Relationship Id="rId41" Type="http://schemas.openxmlformats.org/officeDocument/2006/relationships/slideLayout" Target="../slideLayouts/slideLayout166.xml"/><Relationship Id="rId22" Type="http://schemas.openxmlformats.org/officeDocument/2006/relationships/slideLayout" Target="../slideLayouts/slideLayout147.xml"/><Relationship Id="rId44" Type="http://schemas.openxmlformats.org/officeDocument/2006/relationships/theme" Target="../theme/theme2.xml"/><Relationship Id="rId21" Type="http://schemas.openxmlformats.org/officeDocument/2006/relationships/slideLayout" Target="../slideLayouts/slideLayout146.xml"/><Relationship Id="rId43" Type="http://schemas.openxmlformats.org/officeDocument/2006/relationships/slideLayout" Target="../slideLayouts/slideLayout168.xml"/><Relationship Id="rId24" Type="http://schemas.openxmlformats.org/officeDocument/2006/relationships/slideLayout" Target="../slideLayouts/slideLayout149.xml"/><Relationship Id="rId23" Type="http://schemas.openxmlformats.org/officeDocument/2006/relationships/slideLayout" Target="../slideLayouts/slideLayout148.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26" Type="http://schemas.openxmlformats.org/officeDocument/2006/relationships/slideLayout" Target="../slideLayouts/slideLayout151.xml"/><Relationship Id="rId25" Type="http://schemas.openxmlformats.org/officeDocument/2006/relationships/slideLayout" Target="../slideLayouts/slideLayout150.xml"/><Relationship Id="rId28" Type="http://schemas.openxmlformats.org/officeDocument/2006/relationships/slideLayout" Target="../slideLayouts/slideLayout153.xml"/><Relationship Id="rId27" Type="http://schemas.openxmlformats.org/officeDocument/2006/relationships/slideLayout" Target="../slideLayouts/slideLayout152.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29" Type="http://schemas.openxmlformats.org/officeDocument/2006/relationships/slideLayout" Target="../slideLayouts/slideLayout154.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31" Type="http://schemas.openxmlformats.org/officeDocument/2006/relationships/slideLayout" Target="../slideLayouts/slideLayout156.xml"/><Relationship Id="rId30" Type="http://schemas.openxmlformats.org/officeDocument/2006/relationships/slideLayout" Target="../slideLayouts/slideLayout155.xml"/><Relationship Id="rId11" Type="http://schemas.openxmlformats.org/officeDocument/2006/relationships/slideLayout" Target="../slideLayouts/slideLayout136.xml"/><Relationship Id="rId33" Type="http://schemas.openxmlformats.org/officeDocument/2006/relationships/slideLayout" Target="../slideLayouts/slideLayout158.xml"/><Relationship Id="rId10" Type="http://schemas.openxmlformats.org/officeDocument/2006/relationships/slideLayout" Target="../slideLayouts/slideLayout135.xml"/><Relationship Id="rId32" Type="http://schemas.openxmlformats.org/officeDocument/2006/relationships/slideLayout" Target="../slideLayouts/slideLayout157.xml"/><Relationship Id="rId13" Type="http://schemas.openxmlformats.org/officeDocument/2006/relationships/slideLayout" Target="../slideLayouts/slideLayout138.xml"/><Relationship Id="rId35" Type="http://schemas.openxmlformats.org/officeDocument/2006/relationships/slideLayout" Target="../slideLayouts/slideLayout160.xml"/><Relationship Id="rId12" Type="http://schemas.openxmlformats.org/officeDocument/2006/relationships/slideLayout" Target="../slideLayouts/slideLayout137.xml"/><Relationship Id="rId34" Type="http://schemas.openxmlformats.org/officeDocument/2006/relationships/slideLayout" Target="../slideLayouts/slideLayout159.xml"/><Relationship Id="rId15" Type="http://schemas.openxmlformats.org/officeDocument/2006/relationships/slideLayout" Target="../slideLayouts/slideLayout140.xml"/><Relationship Id="rId37" Type="http://schemas.openxmlformats.org/officeDocument/2006/relationships/slideLayout" Target="../slideLayouts/slideLayout162.xml"/><Relationship Id="rId14" Type="http://schemas.openxmlformats.org/officeDocument/2006/relationships/slideLayout" Target="../slideLayouts/slideLayout139.xml"/><Relationship Id="rId36" Type="http://schemas.openxmlformats.org/officeDocument/2006/relationships/slideLayout" Target="../slideLayouts/slideLayout161.xml"/><Relationship Id="rId17" Type="http://schemas.openxmlformats.org/officeDocument/2006/relationships/slideLayout" Target="../slideLayouts/slideLayout142.xml"/><Relationship Id="rId39" Type="http://schemas.openxmlformats.org/officeDocument/2006/relationships/slideLayout" Target="../slideLayouts/slideLayout164.xml"/><Relationship Id="rId16" Type="http://schemas.openxmlformats.org/officeDocument/2006/relationships/slideLayout" Target="../slideLayouts/slideLayout141.xml"/><Relationship Id="rId38" Type="http://schemas.openxmlformats.org/officeDocument/2006/relationships/slideLayout" Target="../slideLayouts/slideLayout163.xml"/><Relationship Id="rId19" Type="http://schemas.openxmlformats.org/officeDocument/2006/relationships/slideLayout" Target="../slideLayouts/slideLayout144.xml"/><Relationship Id="rId18"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94" name="Shape 294"/>
        <p:cNvGrpSpPr/>
        <p:nvPr/>
      </p:nvGrpSpPr>
      <p:grpSpPr>
        <a:xfrm>
          <a:off x="0" y="0"/>
          <a:ext cx="0" cy="0"/>
          <a:chOff x="0" y="0"/>
          <a:chExt cx="0" cy="0"/>
        </a:xfrm>
      </p:grpSpPr>
      <p:sp>
        <p:nvSpPr>
          <p:cNvPr id="295" name="Google Shape;295;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96" name="Google Shape;296;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97" name="Google Shape;29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3" name="Shape 503"/>
        <p:cNvGrpSpPr/>
        <p:nvPr/>
      </p:nvGrpSpPr>
      <p:grpSpPr>
        <a:xfrm>
          <a:off x="0" y="0"/>
          <a:ext cx="0" cy="0"/>
          <a:chOff x="0" y="0"/>
          <a:chExt cx="0" cy="0"/>
        </a:xfrm>
      </p:grpSpPr>
      <p:sp>
        <p:nvSpPr>
          <p:cNvPr id="504" name="Google Shape;504;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05" name="Google Shape;505;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06" name="Google Shape;506;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4" name="Shape 714"/>
        <p:cNvGrpSpPr/>
        <p:nvPr/>
      </p:nvGrpSpPr>
      <p:grpSpPr>
        <a:xfrm>
          <a:off x="0" y="0"/>
          <a:ext cx="0" cy="0"/>
          <a:chOff x="0" y="0"/>
          <a:chExt cx="0" cy="0"/>
        </a:xfrm>
      </p:grpSpPr>
      <p:sp>
        <p:nvSpPr>
          <p:cNvPr id="715" name="Google Shape;715;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16" name="Google Shape;716;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17" name="Google Shape;71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9.jp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7.jpg"/><Relationship Id="rId4" Type="http://schemas.openxmlformats.org/officeDocument/2006/relationships/hyperlink" Target="https://drive.google.com/drive/folders/1MfjaP1MmDfhUy2nB1-EcptabZZ3LHAJq?usp=drive_link" TargetMode="External"/><Relationship Id="rId5" Type="http://schemas.openxmlformats.org/officeDocument/2006/relationships/hyperlink" Target="https://drive.google.com/drive/folders/1WfY47eFc2uR_FZilwSzjh3ZnOtgbC30i?usp=drive_link" TargetMode="External"/><Relationship Id="rId6"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71.jp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9.jp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92.jp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4.jp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93.jp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86.jp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8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76.jp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9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9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8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8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8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84.jpg"/><Relationship Id="rId4" Type="http://schemas.openxmlformats.org/officeDocument/2006/relationships/hyperlink" Target="http://www.plantutorias.cl" TargetMode="External"/><Relationship Id="rId5"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7.jp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0.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4.jp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 Id="rId3"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7.xml"/><Relationship Id="rId3" Type="http://schemas.openxmlformats.org/officeDocument/2006/relationships/image" Target="../media/image85.jpg"/><Relationship Id="rId4" Type="http://schemas.openxmlformats.org/officeDocument/2006/relationships/hyperlink" Target="http://www.tutorias.cl" TargetMode="External"/><Relationship Id="rId5"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6" name="Shape 916"/>
        <p:cNvGrpSpPr/>
        <p:nvPr/>
      </p:nvGrpSpPr>
      <p:grpSpPr>
        <a:xfrm>
          <a:off x="0" y="0"/>
          <a:ext cx="0" cy="0"/>
          <a:chOff x="0" y="0"/>
          <a:chExt cx="0" cy="0"/>
        </a:xfrm>
      </p:grpSpPr>
      <p:sp>
        <p:nvSpPr>
          <p:cNvPr id="917" name="Google Shape;917;p1"/>
          <p:cNvSpPr txBox="1"/>
          <p:nvPr>
            <p:ph idx="4294967295" type="subTitle"/>
          </p:nvPr>
        </p:nvSpPr>
        <p:spPr>
          <a:xfrm>
            <a:off x="6691750" y="4290000"/>
            <a:ext cx="2225100" cy="77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3" name="Shape 983"/>
        <p:cNvGrpSpPr/>
        <p:nvPr/>
      </p:nvGrpSpPr>
      <p:grpSpPr>
        <a:xfrm>
          <a:off x="0" y="0"/>
          <a:ext cx="0" cy="0"/>
          <a:chOff x="0" y="0"/>
          <a:chExt cx="0" cy="0"/>
        </a:xfrm>
      </p:grpSpPr>
      <p:pic>
        <p:nvPicPr>
          <p:cNvPr id="984" name="Google Shape;984;p10"/>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8" name="Shape 988"/>
        <p:cNvGrpSpPr/>
        <p:nvPr/>
      </p:nvGrpSpPr>
      <p:grpSpPr>
        <a:xfrm>
          <a:off x="0" y="0"/>
          <a:ext cx="0" cy="0"/>
          <a:chOff x="0" y="0"/>
          <a:chExt cx="0" cy="0"/>
        </a:xfrm>
      </p:grpSpPr>
      <p:sp>
        <p:nvSpPr>
          <p:cNvPr id="989" name="Google Shape;989;p11">
            <a:hlinkClick r:id="rId4"/>
          </p:cNvPr>
          <p:cNvSpPr txBox="1"/>
          <p:nvPr/>
        </p:nvSpPr>
        <p:spPr>
          <a:xfrm>
            <a:off x="2156225" y="1639625"/>
            <a:ext cx="2077500" cy="4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90" name="Google Shape;990;p11">
            <a:hlinkClick r:id="rId5"/>
          </p:cNvPr>
          <p:cNvSpPr txBox="1"/>
          <p:nvPr/>
        </p:nvSpPr>
        <p:spPr>
          <a:xfrm>
            <a:off x="4851500" y="1662100"/>
            <a:ext cx="2212500" cy="61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91" name="Google Shape;991;p11"/>
          <p:cNvPicPr preferRelativeResize="0"/>
          <p:nvPr/>
        </p:nvPicPr>
        <p:blipFill rotWithShape="1">
          <a:blip r:embed="rId6">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5" name="Shape 995"/>
        <p:cNvGrpSpPr/>
        <p:nvPr/>
      </p:nvGrpSpPr>
      <p:grpSpPr>
        <a:xfrm>
          <a:off x="0" y="0"/>
          <a:ext cx="0" cy="0"/>
          <a:chOff x="0" y="0"/>
          <a:chExt cx="0" cy="0"/>
        </a:xfrm>
      </p:grpSpPr>
      <p:pic>
        <p:nvPicPr>
          <p:cNvPr id="996" name="Google Shape;996;p12"/>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0" name="Shape 1000"/>
        <p:cNvGrpSpPr/>
        <p:nvPr/>
      </p:nvGrpSpPr>
      <p:grpSpPr>
        <a:xfrm>
          <a:off x="0" y="0"/>
          <a:ext cx="0" cy="0"/>
          <a:chOff x="0" y="0"/>
          <a:chExt cx="0" cy="0"/>
        </a:xfrm>
      </p:grpSpPr>
      <p:sp>
        <p:nvSpPr>
          <p:cNvPr id="1001" name="Google Shape;1001;p13"/>
          <p:cNvSpPr txBox="1"/>
          <p:nvPr>
            <p:ph idx="4294967295" type="subTitle"/>
          </p:nvPr>
        </p:nvSpPr>
        <p:spPr>
          <a:xfrm>
            <a:off x="326750" y="1373650"/>
            <a:ext cx="3918900" cy="3426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pic>
        <p:nvPicPr>
          <p:cNvPr id="1002" name="Google Shape;1002;p13"/>
          <p:cNvPicPr preferRelativeResize="0"/>
          <p:nvPr/>
        </p:nvPicPr>
        <p:blipFill rotWithShape="1">
          <a:blip r:embed="rId4">
            <a:alphaModFix/>
          </a:blip>
          <a:srcRect b="0" l="0" r="0" t="0"/>
          <a:stretch/>
        </p:blipFill>
        <p:spPr>
          <a:xfrm>
            <a:off x="8470550" y="-74276"/>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6" name="Shape 1006"/>
        <p:cNvGrpSpPr/>
        <p:nvPr/>
      </p:nvGrpSpPr>
      <p:grpSpPr>
        <a:xfrm>
          <a:off x="0" y="0"/>
          <a:ext cx="0" cy="0"/>
          <a:chOff x="0" y="0"/>
          <a:chExt cx="0" cy="0"/>
        </a:xfrm>
      </p:grpSpPr>
      <p:sp>
        <p:nvSpPr>
          <p:cNvPr id="1007" name="Google Shape;1007;p14"/>
          <p:cNvSpPr txBox="1"/>
          <p:nvPr>
            <p:ph idx="4294967295" type="subTitle"/>
          </p:nvPr>
        </p:nvSpPr>
        <p:spPr>
          <a:xfrm>
            <a:off x="240705" y="169400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900" u="none" cap="none" strike="noStrike">
                <a:solidFill>
                  <a:schemeClr val="dk2"/>
                </a:solidFill>
                <a:latin typeface="Nunito"/>
                <a:ea typeface="Nunito"/>
                <a:cs typeface="Nunito"/>
                <a:sym typeface="Nunito"/>
              </a:rPr>
              <a:t>Identificación de posibles tutores que cumplan con el perfil definido.</a:t>
            </a:r>
            <a:endParaRPr b="0" i="0" sz="900" u="none" cap="none" strike="noStrike">
              <a:solidFill>
                <a:schemeClr val="dk2"/>
              </a:solidFill>
              <a:latin typeface="Nunito"/>
              <a:ea typeface="Nunito"/>
              <a:cs typeface="Nunito"/>
              <a:sym typeface="Nunito"/>
            </a:endParaRPr>
          </a:p>
        </p:txBody>
      </p:sp>
      <p:sp>
        <p:nvSpPr>
          <p:cNvPr id="1008" name="Google Shape;1008;p14"/>
          <p:cNvSpPr txBox="1"/>
          <p:nvPr>
            <p:ph idx="4294967295" type="subTitle"/>
          </p:nvPr>
        </p:nvSpPr>
        <p:spPr>
          <a:xfrm>
            <a:off x="2550255" y="1694000"/>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09" name="Google Shape;1009;p14"/>
          <p:cNvSpPr txBox="1"/>
          <p:nvPr>
            <p:ph idx="4294967295" type="subTitle"/>
          </p:nvPr>
        </p:nvSpPr>
        <p:spPr>
          <a:xfrm>
            <a:off x="3565605" y="1694000"/>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0" name="Google Shape;1010;p14"/>
          <p:cNvSpPr txBox="1"/>
          <p:nvPr>
            <p:ph idx="4294967295" type="subTitle"/>
          </p:nvPr>
        </p:nvSpPr>
        <p:spPr>
          <a:xfrm>
            <a:off x="5875155" y="1694000"/>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1" name="Google Shape;1011;p14"/>
          <p:cNvSpPr txBox="1"/>
          <p:nvPr>
            <p:ph idx="4294967295" type="subTitle"/>
          </p:nvPr>
        </p:nvSpPr>
        <p:spPr>
          <a:xfrm>
            <a:off x="240700" y="2175423"/>
            <a:ext cx="2164500" cy="583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900" u="none" cap="none" strike="noStrike">
                <a:solidFill>
                  <a:schemeClr val="dk2"/>
                </a:solidFill>
                <a:latin typeface="Nunito"/>
                <a:ea typeface="Nunito"/>
                <a:cs typeface="Nunito"/>
                <a:sym typeface="Nunito"/>
              </a:rPr>
              <a:t>Diseño de instancias de motivación e invitaciones para cada tipo de tutor (afiches, videos, sesiones demostrativas, llamadas, etc)</a:t>
            </a:r>
            <a:endParaRPr b="0" i="0" sz="900" u="none" cap="none" strike="noStrike">
              <a:solidFill>
                <a:schemeClr val="dk2"/>
              </a:solidFill>
              <a:latin typeface="Nunito"/>
              <a:ea typeface="Nunito"/>
              <a:cs typeface="Nunito"/>
              <a:sym typeface="Nunito"/>
            </a:endParaRPr>
          </a:p>
        </p:txBody>
      </p:sp>
      <p:sp>
        <p:nvSpPr>
          <p:cNvPr id="1012" name="Google Shape;1012;p14"/>
          <p:cNvSpPr txBox="1"/>
          <p:nvPr>
            <p:ph idx="4294967295" type="subTitle"/>
          </p:nvPr>
        </p:nvSpPr>
        <p:spPr>
          <a:xfrm>
            <a:off x="2550255" y="2240404"/>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3" name="Google Shape;1013;p14"/>
          <p:cNvSpPr txBox="1"/>
          <p:nvPr>
            <p:ph idx="4294967295" type="subTitle"/>
          </p:nvPr>
        </p:nvSpPr>
        <p:spPr>
          <a:xfrm>
            <a:off x="3565605" y="2240404"/>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4" name="Google Shape;1014;p14"/>
          <p:cNvSpPr txBox="1"/>
          <p:nvPr>
            <p:ph idx="4294967295" type="subTitle"/>
          </p:nvPr>
        </p:nvSpPr>
        <p:spPr>
          <a:xfrm>
            <a:off x="5875155" y="2240404"/>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5" name="Google Shape;1015;p14"/>
          <p:cNvSpPr txBox="1"/>
          <p:nvPr>
            <p:ph idx="4294967295" type="subTitle"/>
          </p:nvPr>
        </p:nvSpPr>
        <p:spPr>
          <a:xfrm>
            <a:off x="252981" y="3898395"/>
            <a:ext cx="2164500" cy="479700"/>
          </a:xfrm>
          <a:prstGeom prst="rect">
            <a:avLst/>
          </a:prstGeom>
          <a:noFill/>
          <a:ln>
            <a:noFill/>
          </a:ln>
        </p:spPr>
        <p:txBody>
          <a:bodyPr anchorCtr="0" anchor="ctr" bIns="91425" lIns="91425" spcFirstLastPara="1" rIns="91425" wrap="square" tIns="91425">
            <a:noAutofit/>
          </a:bodyPr>
          <a:lstStyle/>
          <a:p>
            <a:pPr indent="0" lvl="0" marL="0" marR="203200" rtl="0" algn="l">
              <a:lnSpc>
                <a:spcPct val="100000"/>
              </a:lnSpc>
              <a:spcBef>
                <a:spcPts val="0"/>
              </a:spcBef>
              <a:spcAft>
                <a:spcPts val="0"/>
              </a:spcAft>
              <a:buClr>
                <a:schemeClr val="dk2"/>
              </a:buClr>
              <a:buSzPts val="1800"/>
              <a:buFont typeface="Arial"/>
              <a:buNone/>
            </a:pPr>
            <a:r>
              <a:rPr b="0" i="0" lang="es" sz="900" u="none" cap="none" strike="noStrike">
                <a:solidFill>
                  <a:srgbClr val="444746"/>
                </a:solidFill>
                <a:latin typeface="Nunito"/>
                <a:ea typeface="Nunito"/>
                <a:cs typeface="Nunito"/>
                <a:sym typeface="Nunito"/>
              </a:rPr>
              <a:t>Solicitud de certificado de inhabilidad</a:t>
            </a:r>
            <a:endParaRPr b="0" i="0" sz="900" u="none" cap="none" strike="noStrike">
              <a:solidFill>
                <a:schemeClr val="dk2"/>
              </a:solidFill>
              <a:latin typeface="Nunito"/>
              <a:ea typeface="Nunito"/>
              <a:cs typeface="Nunito"/>
              <a:sym typeface="Nunito"/>
            </a:endParaRPr>
          </a:p>
        </p:txBody>
      </p:sp>
      <p:sp>
        <p:nvSpPr>
          <p:cNvPr id="1016" name="Google Shape;1016;p14"/>
          <p:cNvSpPr txBox="1"/>
          <p:nvPr>
            <p:ph idx="4294967295" type="subTitle"/>
          </p:nvPr>
        </p:nvSpPr>
        <p:spPr>
          <a:xfrm>
            <a:off x="2562531" y="2834725"/>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7" name="Google Shape;1017;p14"/>
          <p:cNvSpPr txBox="1"/>
          <p:nvPr>
            <p:ph idx="4294967295" type="subTitle"/>
          </p:nvPr>
        </p:nvSpPr>
        <p:spPr>
          <a:xfrm>
            <a:off x="3577881" y="2834725"/>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8" name="Google Shape;1018;p14"/>
          <p:cNvSpPr txBox="1"/>
          <p:nvPr>
            <p:ph idx="4294967295" type="subTitle"/>
          </p:nvPr>
        </p:nvSpPr>
        <p:spPr>
          <a:xfrm>
            <a:off x="5887431" y="2834725"/>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19" name="Google Shape;1019;p14"/>
          <p:cNvSpPr txBox="1"/>
          <p:nvPr>
            <p:ph idx="4294967295" type="subTitle"/>
          </p:nvPr>
        </p:nvSpPr>
        <p:spPr>
          <a:xfrm>
            <a:off x="2562531" y="3922132"/>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0" name="Google Shape;1020;p14"/>
          <p:cNvSpPr txBox="1"/>
          <p:nvPr>
            <p:ph idx="4294967295" type="subTitle"/>
          </p:nvPr>
        </p:nvSpPr>
        <p:spPr>
          <a:xfrm>
            <a:off x="3577881" y="3922132"/>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1" name="Google Shape;1021;p14"/>
          <p:cNvSpPr txBox="1"/>
          <p:nvPr>
            <p:ph idx="4294967295" type="subTitle"/>
          </p:nvPr>
        </p:nvSpPr>
        <p:spPr>
          <a:xfrm>
            <a:off x="5887431" y="3922132"/>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2" name="Google Shape;1022;p14"/>
          <p:cNvSpPr txBox="1"/>
          <p:nvPr>
            <p:ph idx="4294967295" type="subTitle"/>
          </p:nvPr>
        </p:nvSpPr>
        <p:spPr>
          <a:xfrm>
            <a:off x="2562531" y="4481722"/>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3" name="Google Shape;1023;p14"/>
          <p:cNvSpPr txBox="1"/>
          <p:nvPr>
            <p:ph idx="4294967295" type="subTitle"/>
          </p:nvPr>
        </p:nvSpPr>
        <p:spPr>
          <a:xfrm>
            <a:off x="3577881" y="4481722"/>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4" name="Google Shape;1024;p14"/>
          <p:cNvSpPr txBox="1"/>
          <p:nvPr>
            <p:ph idx="4294967295" type="subTitle"/>
          </p:nvPr>
        </p:nvSpPr>
        <p:spPr>
          <a:xfrm>
            <a:off x="5887431" y="4481722"/>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5" name="Google Shape;1025;p14"/>
          <p:cNvSpPr txBox="1"/>
          <p:nvPr>
            <p:ph idx="4294967295" type="subTitle"/>
          </p:nvPr>
        </p:nvSpPr>
        <p:spPr>
          <a:xfrm>
            <a:off x="252981" y="4459029"/>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900" u="none" cap="none" strike="noStrike">
                <a:solidFill>
                  <a:srgbClr val="444746"/>
                </a:solidFill>
                <a:latin typeface="Nunito"/>
                <a:ea typeface="Nunito"/>
                <a:cs typeface="Nunito"/>
                <a:sym typeface="Nunito"/>
              </a:rPr>
              <a:t>Mensaje de selección y  agradecimiento </a:t>
            </a:r>
            <a:endParaRPr b="0" i="0" sz="900" u="none" cap="none" strike="noStrike">
              <a:solidFill>
                <a:schemeClr val="dk2"/>
              </a:solidFill>
              <a:latin typeface="Nunito"/>
              <a:ea typeface="Nunito"/>
              <a:cs typeface="Nunito"/>
              <a:sym typeface="Nunito"/>
            </a:endParaRPr>
          </a:p>
        </p:txBody>
      </p:sp>
      <p:sp>
        <p:nvSpPr>
          <p:cNvPr id="1026" name="Google Shape;1026;p14"/>
          <p:cNvSpPr txBox="1"/>
          <p:nvPr>
            <p:ph idx="4294967295" type="subTitle"/>
          </p:nvPr>
        </p:nvSpPr>
        <p:spPr>
          <a:xfrm>
            <a:off x="252980" y="2811107"/>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900" u="none" cap="none" strike="noStrike">
                <a:solidFill>
                  <a:schemeClr val="dk2"/>
                </a:solidFill>
                <a:latin typeface="Nunito"/>
                <a:ea typeface="Nunito"/>
                <a:cs typeface="Nunito"/>
                <a:sym typeface="Nunito"/>
              </a:rPr>
              <a:t>Difusión de convocatoria en los diferentes canales. </a:t>
            </a:r>
            <a:endParaRPr b="0" i="0" sz="900" u="none" cap="none" strike="noStrike">
              <a:solidFill>
                <a:schemeClr val="dk2"/>
              </a:solidFill>
              <a:latin typeface="Nunito"/>
              <a:ea typeface="Nunito"/>
              <a:cs typeface="Nunito"/>
              <a:sym typeface="Nunito"/>
            </a:endParaRPr>
          </a:p>
        </p:txBody>
      </p:sp>
      <p:sp>
        <p:nvSpPr>
          <p:cNvPr id="1027" name="Google Shape;1027;p14"/>
          <p:cNvSpPr txBox="1"/>
          <p:nvPr>
            <p:ph idx="4294967295" type="subTitle"/>
          </p:nvPr>
        </p:nvSpPr>
        <p:spPr>
          <a:xfrm>
            <a:off x="2562531" y="3383522"/>
            <a:ext cx="8703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8" name="Google Shape;1028;p14"/>
          <p:cNvSpPr txBox="1"/>
          <p:nvPr>
            <p:ph idx="4294967295" type="subTitle"/>
          </p:nvPr>
        </p:nvSpPr>
        <p:spPr>
          <a:xfrm>
            <a:off x="3577881" y="3383522"/>
            <a:ext cx="21645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29" name="Google Shape;1029;p14"/>
          <p:cNvSpPr txBox="1"/>
          <p:nvPr>
            <p:ph idx="4294967295" type="subTitle"/>
          </p:nvPr>
        </p:nvSpPr>
        <p:spPr>
          <a:xfrm>
            <a:off x="5887431" y="3383522"/>
            <a:ext cx="1004100" cy="47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030" name="Google Shape;1030;p14"/>
          <p:cNvSpPr txBox="1"/>
          <p:nvPr>
            <p:ph idx="4294967295" type="subTitle"/>
          </p:nvPr>
        </p:nvSpPr>
        <p:spPr>
          <a:xfrm>
            <a:off x="252980" y="3360363"/>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900" u="none" cap="none" strike="noStrike">
                <a:solidFill>
                  <a:schemeClr val="dk2"/>
                </a:solidFill>
                <a:latin typeface="Nunito"/>
                <a:ea typeface="Nunito"/>
                <a:cs typeface="Nunito"/>
                <a:sym typeface="Nunito"/>
              </a:rPr>
              <a:t>Implementación de estrategia de selección (entrevistas, carta de motivación, etc)</a:t>
            </a:r>
            <a:endParaRPr b="0" i="0" sz="900" u="none" cap="none" strike="noStrike">
              <a:solidFill>
                <a:schemeClr val="dk2"/>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4" name="Shape 1034"/>
        <p:cNvGrpSpPr/>
        <p:nvPr/>
      </p:nvGrpSpPr>
      <p:grpSpPr>
        <a:xfrm>
          <a:off x="0" y="0"/>
          <a:ext cx="0" cy="0"/>
          <a:chOff x="0" y="0"/>
          <a:chExt cx="0" cy="0"/>
        </a:xfrm>
      </p:grpSpPr>
      <p:pic>
        <p:nvPicPr>
          <p:cNvPr id="1035" name="Google Shape;1035;g31ad3313ca8_0_0"/>
          <p:cNvPicPr preferRelativeResize="0"/>
          <p:nvPr/>
        </p:nvPicPr>
        <p:blipFill>
          <a:blip r:embed="rId4">
            <a:alphaModFix/>
          </a:blip>
          <a:stretch>
            <a:fillRect/>
          </a:stretch>
        </p:blipFill>
        <p:spPr>
          <a:xfrm>
            <a:off x="8394350" y="1916"/>
            <a:ext cx="750525" cy="717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9" name="Shape 1039"/>
        <p:cNvGrpSpPr/>
        <p:nvPr/>
      </p:nvGrpSpPr>
      <p:grpSpPr>
        <a:xfrm>
          <a:off x="0" y="0"/>
          <a:ext cx="0" cy="0"/>
          <a:chOff x="0" y="0"/>
          <a:chExt cx="0" cy="0"/>
        </a:xfrm>
      </p:grpSpPr>
      <p:pic>
        <p:nvPicPr>
          <p:cNvPr id="1040" name="Google Shape;1040;p16"/>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4" name="Shape 1044"/>
        <p:cNvGrpSpPr/>
        <p:nvPr/>
      </p:nvGrpSpPr>
      <p:grpSpPr>
        <a:xfrm>
          <a:off x="0" y="0"/>
          <a:ext cx="0" cy="0"/>
          <a:chOff x="0" y="0"/>
          <a:chExt cx="0" cy="0"/>
        </a:xfrm>
      </p:grpSpPr>
      <p:sp>
        <p:nvSpPr>
          <p:cNvPr id="1045" name="Google Shape;1045;p17"/>
          <p:cNvSpPr txBox="1"/>
          <p:nvPr>
            <p:ph idx="4294967295" type="subTitle"/>
          </p:nvPr>
        </p:nvSpPr>
        <p:spPr>
          <a:xfrm>
            <a:off x="234300" y="2161600"/>
            <a:ext cx="4532400" cy="2847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200" u="none" cap="none" strike="noStrike">
              <a:solidFill>
                <a:schemeClr val="dk2"/>
              </a:solidFill>
              <a:latin typeface="Nunito"/>
              <a:ea typeface="Nunito"/>
              <a:cs typeface="Nunito"/>
              <a:sym typeface="Nunito"/>
            </a:endParaRPr>
          </a:p>
        </p:txBody>
      </p:sp>
      <p:pic>
        <p:nvPicPr>
          <p:cNvPr id="1046" name="Google Shape;1046;p17"/>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0" name="Shape 1050"/>
        <p:cNvGrpSpPr/>
        <p:nvPr/>
      </p:nvGrpSpPr>
      <p:grpSpPr>
        <a:xfrm>
          <a:off x="0" y="0"/>
          <a:ext cx="0" cy="0"/>
          <a:chOff x="0" y="0"/>
          <a:chExt cx="0" cy="0"/>
        </a:xfrm>
      </p:grpSpPr>
      <p:pic>
        <p:nvPicPr>
          <p:cNvPr id="1051" name="Google Shape;1051;p18"/>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5" name="Shape 1055"/>
        <p:cNvGrpSpPr/>
        <p:nvPr/>
      </p:nvGrpSpPr>
      <p:grpSpPr>
        <a:xfrm>
          <a:off x="0" y="0"/>
          <a:ext cx="0" cy="0"/>
          <a:chOff x="0" y="0"/>
          <a:chExt cx="0" cy="0"/>
        </a:xfrm>
      </p:grpSpPr>
      <p:sp>
        <p:nvSpPr>
          <p:cNvPr id="1056" name="Google Shape;1056;p19"/>
          <p:cNvSpPr txBox="1"/>
          <p:nvPr>
            <p:ph idx="4294967295" type="subTitle"/>
          </p:nvPr>
        </p:nvSpPr>
        <p:spPr>
          <a:xfrm>
            <a:off x="209525" y="1612975"/>
            <a:ext cx="28785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1000" u="none" cap="none" strike="noStrike">
                <a:solidFill>
                  <a:schemeClr val="dk2"/>
                </a:solidFill>
                <a:latin typeface="Nunito"/>
                <a:ea typeface="Nunito"/>
                <a:cs typeface="Nunito"/>
                <a:sym typeface="Nunito"/>
              </a:rPr>
              <a:t>No llega un tutor a la sesión</a:t>
            </a:r>
            <a:endParaRPr b="0" i="0" sz="1000" u="none" cap="none" strike="noStrike">
              <a:solidFill>
                <a:schemeClr val="dk2"/>
              </a:solidFill>
              <a:latin typeface="Nunito"/>
              <a:ea typeface="Nunito"/>
              <a:cs typeface="Nunito"/>
              <a:sym typeface="Nunito"/>
            </a:endParaRPr>
          </a:p>
        </p:txBody>
      </p:sp>
      <p:sp>
        <p:nvSpPr>
          <p:cNvPr id="1057" name="Google Shape;1057;p19"/>
          <p:cNvSpPr txBox="1"/>
          <p:nvPr>
            <p:ph idx="4294967295" type="subTitle"/>
          </p:nvPr>
        </p:nvSpPr>
        <p:spPr>
          <a:xfrm>
            <a:off x="209525" y="2204300"/>
            <a:ext cx="28785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1000" u="none" cap="none" strike="noStrike">
                <a:solidFill>
                  <a:schemeClr val="dk2"/>
                </a:solidFill>
                <a:latin typeface="Nunito"/>
                <a:ea typeface="Nunito"/>
                <a:cs typeface="Nunito"/>
                <a:sym typeface="Nunito"/>
              </a:rPr>
              <a:t>Suspensión de sesión por emergente.</a:t>
            </a:r>
            <a:endParaRPr b="0" i="0" sz="1000" u="none" cap="none" strike="noStrike">
              <a:solidFill>
                <a:schemeClr val="dk2"/>
              </a:solidFill>
              <a:latin typeface="Nunito"/>
              <a:ea typeface="Nunito"/>
              <a:cs typeface="Nunito"/>
              <a:sym typeface="Nunito"/>
            </a:endParaRPr>
          </a:p>
        </p:txBody>
      </p:sp>
      <p:sp>
        <p:nvSpPr>
          <p:cNvPr id="1058" name="Google Shape;1058;p19"/>
          <p:cNvSpPr txBox="1"/>
          <p:nvPr>
            <p:ph idx="4294967295" type="subTitle"/>
          </p:nvPr>
        </p:nvSpPr>
        <p:spPr>
          <a:xfrm>
            <a:off x="3255450" y="161297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59" name="Google Shape;1059;p19"/>
          <p:cNvSpPr txBox="1"/>
          <p:nvPr>
            <p:ph idx="4294967295" type="subTitle"/>
          </p:nvPr>
        </p:nvSpPr>
        <p:spPr>
          <a:xfrm>
            <a:off x="3255450" y="2204300"/>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0" name="Google Shape;1060;p19"/>
          <p:cNvSpPr txBox="1"/>
          <p:nvPr>
            <p:ph idx="4294967295" type="subTitle"/>
          </p:nvPr>
        </p:nvSpPr>
        <p:spPr>
          <a:xfrm>
            <a:off x="6202875" y="1612975"/>
            <a:ext cx="26553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1" name="Google Shape;1061;p19"/>
          <p:cNvSpPr txBox="1"/>
          <p:nvPr>
            <p:ph idx="4294967295" type="subTitle"/>
          </p:nvPr>
        </p:nvSpPr>
        <p:spPr>
          <a:xfrm>
            <a:off x="6202875" y="2204300"/>
            <a:ext cx="26553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2" name="Google Shape;1062;p19"/>
          <p:cNvSpPr txBox="1"/>
          <p:nvPr>
            <p:ph idx="4294967295" type="subTitle"/>
          </p:nvPr>
        </p:nvSpPr>
        <p:spPr>
          <a:xfrm>
            <a:off x="209525" y="2795625"/>
            <a:ext cx="28785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1000" u="none" cap="none" strike="noStrike">
                <a:solidFill>
                  <a:schemeClr val="dk2"/>
                </a:solidFill>
                <a:latin typeface="Nunito"/>
                <a:ea typeface="Nunito"/>
                <a:cs typeface="Nunito"/>
                <a:sym typeface="Nunito"/>
              </a:rPr>
              <a:t>Estudiante no quiere participar</a:t>
            </a:r>
            <a:endParaRPr b="0" i="0" sz="1000" u="none" cap="none" strike="noStrike">
              <a:solidFill>
                <a:schemeClr val="dk2"/>
              </a:solidFill>
              <a:latin typeface="Nunito"/>
              <a:ea typeface="Nunito"/>
              <a:cs typeface="Nunito"/>
              <a:sym typeface="Nunito"/>
            </a:endParaRPr>
          </a:p>
        </p:txBody>
      </p:sp>
      <p:sp>
        <p:nvSpPr>
          <p:cNvPr id="1063" name="Google Shape;1063;p19"/>
          <p:cNvSpPr txBox="1"/>
          <p:nvPr>
            <p:ph idx="4294967295" type="subTitle"/>
          </p:nvPr>
        </p:nvSpPr>
        <p:spPr>
          <a:xfrm>
            <a:off x="3255450" y="27956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4" name="Google Shape;1064;p19"/>
          <p:cNvSpPr txBox="1"/>
          <p:nvPr>
            <p:ph idx="4294967295" type="subTitle"/>
          </p:nvPr>
        </p:nvSpPr>
        <p:spPr>
          <a:xfrm>
            <a:off x="6178675" y="27956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5" name="Google Shape;1065;p19"/>
          <p:cNvSpPr txBox="1"/>
          <p:nvPr>
            <p:ph idx="4294967295" type="subTitle"/>
          </p:nvPr>
        </p:nvSpPr>
        <p:spPr>
          <a:xfrm>
            <a:off x="199625" y="3360525"/>
            <a:ext cx="28785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1000" u="none" cap="none" strike="noStrike">
                <a:solidFill>
                  <a:schemeClr val="dk2"/>
                </a:solidFill>
                <a:latin typeface="Nunito"/>
                <a:ea typeface="Nunito"/>
                <a:cs typeface="Nunito"/>
                <a:sym typeface="Nunito"/>
              </a:rPr>
              <a:t> Tutor indica que por razones de fuerza mayor no puede seguir haciendo tutorías</a:t>
            </a:r>
            <a:endParaRPr b="0" i="0" sz="1000" u="none" cap="none" strike="noStrike">
              <a:solidFill>
                <a:schemeClr val="dk2"/>
              </a:solidFill>
              <a:latin typeface="Nunito"/>
              <a:ea typeface="Nunito"/>
              <a:cs typeface="Nunito"/>
              <a:sym typeface="Nunito"/>
            </a:endParaRPr>
          </a:p>
        </p:txBody>
      </p:sp>
      <p:sp>
        <p:nvSpPr>
          <p:cNvPr id="1066" name="Google Shape;1066;p19"/>
          <p:cNvSpPr txBox="1"/>
          <p:nvPr>
            <p:ph idx="4294967295" type="subTitle"/>
          </p:nvPr>
        </p:nvSpPr>
        <p:spPr>
          <a:xfrm>
            <a:off x="3245541" y="33605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7" name="Google Shape;1067;p19"/>
          <p:cNvSpPr txBox="1"/>
          <p:nvPr>
            <p:ph idx="4294967295" type="subTitle"/>
          </p:nvPr>
        </p:nvSpPr>
        <p:spPr>
          <a:xfrm>
            <a:off x="6168766" y="33605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68" name="Google Shape;1068;p19"/>
          <p:cNvSpPr txBox="1"/>
          <p:nvPr>
            <p:ph idx="4294967295" type="subTitle"/>
          </p:nvPr>
        </p:nvSpPr>
        <p:spPr>
          <a:xfrm>
            <a:off x="184750" y="3925415"/>
            <a:ext cx="28785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dk2"/>
              </a:buClr>
              <a:buSzPts val="1800"/>
              <a:buFont typeface="Arial"/>
              <a:buNone/>
            </a:pPr>
            <a:r>
              <a:rPr b="0" i="0" lang="es" sz="1000" u="none" cap="none" strike="noStrike">
                <a:solidFill>
                  <a:schemeClr val="dk2"/>
                </a:solidFill>
                <a:latin typeface="Nunito"/>
                <a:ea typeface="Nunito"/>
                <a:cs typeface="Nunito"/>
                <a:sym typeface="Nunito"/>
              </a:rPr>
              <a:t>El Tutor no está cumpliendo con lo esperado en términos de interacción y vínculo.</a:t>
            </a:r>
            <a:endParaRPr b="0" i="0" sz="1000" u="none" cap="none" strike="noStrike">
              <a:solidFill>
                <a:schemeClr val="dk2"/>
              </a:solidFill>
              <a:latin typeface="Nunito"/>
              <a:ea typeface="Nunito"/>
              <a:cs typeface="Nunito"/>
              <a:sym typeface="Nunito"/>
            </a:endParaRPr>
          </a:p>
        </p:txBody>
      </p:sp>
      <p:sp>
        <p:nvSpPr>
          <p:cNvPr id="1069" name="Google Shape;1069;p19"/>
          <p:cNvSpPr txBox="1"/>
          <p:nvPr>
            <p:ph idx="4294967295" type="subTitle"/>
          </p:nvPr>
        </p:nvSpPr>
        <p:spPr>
          <a:xfrm>
            <a:off x="184750" y="4503786"/>
            <a:ext cx="2878500" cy="5562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2"/>
                </a:solidFill>
                <a:latin typeface="Nunito"/>
                <a:ea typeface="Nunito"/>
                <a:cs typeface="Nunito"/>
                <a:sym typeface="Nunito"/>
              </a:rPr>
              <a:t>El Tutor no está cumpliendo con lo esperado en términos de competencias pedagógicas o dominio del contenido. </a:t>
            </a:r>
            <a:endParaRPr b="0" i="0" sz="1000" u="none" cap="none" strike="noStrike">
              <a:solidFill>
                <a:schemeClr val="dk2"/>
              </a:solidFill>
              <a:latin typeface="Nunito"/>
              <a:ea typeface="Nunito"/>
              <a:cs typeface="Nunito"/>
              <a:sym typeface="Nunito"/>
            </a:endParaRPr>
          </a:p>
          <a:p>
            <a:pPr indent="0" lvl="0" marL="0" marR="0" rtl="0" algn="l">
              <a:lnSpc>
                <a:spcPct val="100000"/>
              </a:lnSpc>
              <a:spcBef>
                <a:spcPts val="0"/>
              </a:spcBef>
              <a:spcAft>
                <a:spcPts val="1200"/>
              </a:spcAft>
              <a:buClr>
                <a:schemeClr val="dk2"/>
              </a:buClr>
              <a:buSzPts val="1800"/>
              <a:buFont typeface="Arial"/>
              <a:buNone/>
            </a:pPr>
            <a:r>
              <a:t/>
            </a:r>
            <a:endParaRPr b="0" i="0" sz="1000" u="none" cap="none" strike="noStrike">
              <a:solidFill>
                <a:schemeClr val="dk2"/>
              </a:solidFill>
              <a:latin typeface="Nunito"/>
              <a:ea typeface="Nunito"/>
              <a:cs typeface="Nunito"/>
              <a:sym typeface="Nunito"/>
            </a:endParaRPr>
          </a:p>
        </p:txBody>
      </p:sp>
      <p:sp>
        <p:nvSpPr>
          <p:cNvPr id="1070" name="Google Shape;1070;p19"/>
          <p:cNvSpPr txBox="1"/>
          <p:nvPr>
            <p:ph idx="4294967295" type="subTitle"/>
          </p:nvPr>
        </p:nvSpPr>
        <p:spPr>
          <a:xfrm>
            <a:off x="6153900" y="39254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71" name="Google Shape;1071;p19"/>
          <p:cNvSpPr txBox="1"/>
          <p:nvPr>
            <p:ph idx="4294967295" type="subTitle"/>
          </p:nvPr>
        </p:nvSpPr>
        <p:spPr>
          <a:xfrm>
            <a:off x="3255441" y="39254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72" name="Google Shape;1072;p19"/>
          <p:cNvSpPr txBox="1"/>
          <p:nvPr>
            <p:ph idx="4294967295" type="subTitle"/>
          </p:nvPr>
        </p:nvSpPr>
        <p:spPr>
          <a:xfrm>
            <a:off x="3255441" y="44903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
        <p:nvSpPr>
          <p:cNvPr id="1073" name="Google Shape;1073;p19"/>
          <p:cNvSpPr txBox="1"/>
          <p:nvPr>
            <p:ph idx="4294967295" type="subTitle"/>
          </p:nvPr>
        </p:nvSpPr>
        <p:spPr>
          <a:xfrm>
            <a:off x="6203450" y="4490325"/>
            <a:ext cx="2755800" cy="479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1100" u="none" cap="none" strike="noStrike">
              <a:solidFill>
                <a:schemeClr val="dk2"/>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1" name="Shape 921"/>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7" name="Shape 1077"/>
        <p:cNvGrpSpPr/>
        <p:nvPr/>
      </p:nvGrpSpPr>
      <p:grpSpPr>
        <a:xfrm>
          <a:off x="0" y="0"/>
          <a:ext cx="0" cy="0"/>
          <a:chOff x="0" y="0"/>
          <a:chExt cx="0" cy="0"/>
        </a:xfrm>
      </p:grpSpPr>
      <p:sp>
        <p:nvSpPr>
          <p:cNvPr id="1078" name="Google Shape;1078;p20"/>
          <p:cNvSpPr txBox="1"/>
          <p:nvPr>
            <p:ph idx="4294967295" type="subTitle"/>
          </p:nvPr>
        </p:nvSpPr>
        <p:spPr>
          <a:xfrm>
            <a:off x="234300" y="170970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1"/>
                </a:solidFill>
                <a:latin typeface="Nunito"/>
                <a:ea typeface="Nunito"/>
                <a:cs typeface="Nunito"/>
                <a:sym typeface="Nunito"/>
              </a:rPr>
              <a:t>Información y sensibilización de los docentes y asistentes de la educación </a:t>
            </a:r>
            <a:endParaRPr b="0" i="0" sz="1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chemeClr val="dk1"/>
              </a:solidFill>
              <a:latin typeface="Nunito"/>
              <a:ea typeface="Nunito"/>
              <a:cs typeface="Nunito"/>
              <a:sym typeface="Nunito"/>
            </a:endParaRPr>
          </a:p>
        </p:txBody>
      </p:sp>
      <p:sp>
        <p:nvSpPr>
          <p:cNvPr id="1079" name="Google Shape;1079;p20"/>
          <p:cNvSpPr txBox="1"/>
          <p:nvPr>
            <p:ph idx="4294967295" type="subTitle"/>
          </p:nvPr>
        </p:nvSpPr>
        <p:spPr>
          <a:xfrm>
            <a:off x="234300" y="3693150"/>
            <a:ext cx="2259000" cy="712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1"/>
                </a:solidFill>
                <a:latin typeface="Nunito"/>
                <a:ea typeface="Nunito"/>
                <a:cs typeface="Nunito"/>
                <a:sym typeface="Nunito"/>
              </a:rPr>
              <a:t>Facilitar condiciones para que el tutor haga  ingreso de la asistencia una vez finalizada la sesión</a:t>
            </a:r>
            <a:endParaRPr b="0" i="0" sz="1000" u="none" cap="none" strike="noStrike">
              <a:solidFill>
                <a:schemeClr val="dk1"/>
              </a:solidFill>
              <a:latin typeface="Nunito"/>
              <a:ea typeface="Nunito"/>
              <a:cs typeface="Nunito"/>
              <a:sym typeface="Nunito"/>
            </a:endParaRPr>
          </a:p>
        </p:txBody>
      </p:sp>
      <p:sp>
        <p:nvSpPr>
          <p:cNvPr id="1080" name="Google Shape;1080;p20"/>
          <p:cNvSpPr txBox="1"/>
          <p:nvPr>
            <p:ph idx="4294967295" type="subTitle"/>
          </p:nvPr>
        </p:nvSpPr>
        <p:spPr>
          <a:xfrm>
            <a:off x="234300" y="3299550"/>
            <a:ext cx="2164500" cy="39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1"/>
                </a:solidFill>
                <a:latin typeface="Nunito"/>
                <a:ea typeface="Nunito"/>
                <a:cs typeface="Nunito"/>
                <a:sym typeface="Nunito"/>
              </a:rPr>
              <a:t>Imprimir sesiones de material de tutorías</a:t>
            </a:r>
            <a:endParaRPr b="0" i="0" sz="1000" u="none" cap="none" strike="noStrike">
              <a:solidFill>
                <a:schemeClr val="dk1"/>
              </a:solidFill>
              <a:latin typeface="Nunito"/>
              <a:ea typeface="Nunito"/>
              <a:cs typeface="Nunito"/>
              <a:sym typeface="Nunito"/>
            </a:endParaRPr>
          </a:p>
        </p:txBody>
      </p:sp>
      <p:sp>
        <p:nvSpPr>
          <p:cNvPr id="1081" name="Google Shape;1081;p20"/>
          <p:cNvSpPr txBox="1"/>
          <p:nvPr>
            <p:ph idx="4294967295" type="subTitle"/>
          </p:nvPr>
        </p:nvSpPr>
        <p:spPr>
          <a:xfrm>
            <a:off x="223070" y="271093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1"/>
                </a:solidFill>
                <a:latin typeface="Nunito"/>
                <a:ea typeface="Nunito"/>
                <a:cs typeface="Nunito"/>
                <a:sym typeface="Nunito"/>
              </a:rPr>
              <a:t>Designar docente encargado de acompañar a grupo de estudiantes y tutores.</a:t>
            </a:r>
            <a:endParaRPr b="0" i="0" sz="1000" u="none" cap="none" strike="noStrike">
              <a:solidFill>
                <a:schemeClr val="dk1"/>
              </a:solidFill>
              <a:latin typeface="Nunito"/>
              <a:ea typeface="Nunito"/>
              <a:cs typeface="Nunito"/>
              <a:sym typeface="Nunito"/>
            </a:endParaRPr>
          </a:p>
        </p:txBody>
      </p:sp>
      <p:sp>
        <p:nvSpPr>
          <p:cNvPr id="1082" name="Google Shape;1082;p20"/>
          <p:cNvSpPr txBox="1"/>
          <p:nvPr>
            <p:ph idx="4294967295" type="subTitle"/>
          </p:nvPr>
        </p:nvSpPr>
        <p:spPr>
          <a:xfrm>
            <a:off x="223079" y="218939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rPr b="0" i="0" lang="es" sz="1000" u="none" cap="none" strike="noStrike">
                <a:solidFill>
                  <a:schemeClr val="dk1"/>
                </a:solidFill>
                <a:latin typeface="Nunito"/>
                <a:ea typeface="Nunito"/>
                <a:cs typeface="Nunito"/>
                <a:sym typeface="Nunito"/>
              </a:rPr>
              <a:t>Designar espacios físicos adecuados para el trabajo en tutorías.</a:t>
            </a:r>
            <a:endParaRPr b="0" i="0" sz="1000" u="none" cap="none" strike="noStrike">
              <a:solidFill>
                <a:schemeClr val="dk1"/>
              </a:solidFill>
              <a:latin typeface="Nunito"/>
              <a:ea typeface="Nunito"/>
              <a:cs typeface="Nunito"/>
              <a:sym typeface="Nunito"/>
            </a:endParaRPr>
          </a:p>
        </p:txBody>
      </p:sp>
      <p:sp>
        <p:nvSpPr>
          <p:cNvPr id="1083" name="Google Shape;1083;p20"/>
          <p:cNvSpPr txBox="1"/>
          <p:nvPr>
            <p:ph idx="4294967295" type="subTitle"/>
          </p:nvPr>
        </p:nvSpPr>
        <p:spPr>
          <a:xfrm>
            <a:off x="234310" y="444349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chemeClr val="dk1"/>
              </a:solidFill>
              <a:latin typeface="Nunito"/>
              <a:ea typeface="Nunito"/>
              <a:cs typeface="Nunito"/>
              <a:sym typeface="Nunito"/>
            </a:endParaRPr>
          </a:p>
        </p:txBody>
      </p:sp>
      <p:sp>
        <p:nvSpPr>
          <p:cNvPr id="1084" name="Google Shape;1084;p20"/>
          <p:cNvSpPr txBox="1"/>
          <p:nvPr>
            <p:ph idx="4294967295" type="subTitle"/>
          </p:nvPr>
        </p:nvSpPr>
        <p:spPr>
          <a:xfrm>
            <a:off x="3576110" y="158616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85" name="Google Shape;1085;p20"/>
          <p:cNvSpPr txBox="1"/>
          <p:nvPr>
            <p:ph idx="4294967295" type="subTitle"/>
          </p:nvPr>
        </p:nvSpPr>
        <p:spPr>
          <a:xfrm>
            <a:off x="3576110" y="2166929"/>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86" name="Google Shape;1086;p20"/>
          <p:cNvSpPr txBox="1"/>
          <p:nvPr>
            <p:ph idx="4294967295" type="subTitle"/>
          </p:nvPr>
        </p:nvSpPr>
        <p:spPr>
          <a:xfrm>
            <a:off x="3576110" y="274446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87" name="Google Shape;1087;p20"/>
          <p:cNvSpPr txBox="1"/>
          <p:nvPr>
            <p:ph idx="4294967295" type="subTitle"/>
          </p:nvPr>
        </p:nvSpPr>
        <p:spPr>
          <a:xfrm>
            <a:off x="3576110" y="329954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88" name="Google Shape;1088;p20"/>
          <p:cNvSpPr txBox="1"/>
          <p:nvPr>
            <p:ph idx="4294967295" type="subTitle"/>
          </p:nvPr>
        </p:nvSpPr>
        <p:spPr>
          <a:xfrm>
            <a:off x="3576110" y="387151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89" name="Google Shape;1089;p20"/>
          <p:cNvSpPr txBox="1"/>
          <p:nvPr>
            <p:ph idx="4294967295" type="subTitle"/>
          </p:nvPr>
        </p:nvSpPr>
        <p:spPr>
          <a:xfrm>
            <a:off x="3576110" y="444349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0" name="Google Shape;1090;p20"/>
          <p:cNvSpPr txBox="1"/>
          <p:nvPr>
            <p:ph idx="4294967295" type="subTitle"/>
          </p:nvPr>
        </p:nvSpPr>
        <p:spPr>
          <a:xfrm>
            <a:off x="2563230" y="15861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1" name="Google Shape;1091;p20"/>
          <p:cNvSpPr txBox="1"/>
          <p:nvPr>
            <p:ph idx="4294967295" type="subTitle"/>
          </p:nvPr>
        </p:nvSpPr>
        <p:spPr>
          <a:xfrm>
            <a:off x="2563230" y="21428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2" name="Google Shape;1092;p20"/>
          <p:cNvSpPr txBox="1"/>
          <p:nvPr>
            <p:ph idx="4294967295" type="subTitle"/>
          </p:nvPr>
        </p:nvSpPr>
        <p:spPr>
          <a:xfrm>
            <a:off x="2576789" y="273324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3" name="Google Shape;1093;p20"/>
          <p:cNvSpPr txBox="1"/>
          <p:nvPr>
            <p:ph idx="4294967295" type="subTitle"/>
          </p:nvPr>
        </p:nvSpPr>
        <p:spPr>
          <a:xfrm>
            <a:off x="2576789" y="328994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4" name="Google Shape;1094;p20"/>
          <p:cNvSpPr txBox="1"/>
          <p:nvPr>
            <p:ph idx="4294967295" type="subTitle"/>
          </p:nvPr>
        </p:nvSpPr>
        <p:spPr>
          <a:xfrm>
            <a:off x="2588009" y="38578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5" name="Google Shape;1095;p20"/>
          <p:cNvSpPr txBox="1"/>
          <p:nvPr>
            <p:ph idx="4294967295" type="subTitle"/>
          </p:nvPr>
        </p:nvSpPr>
        <p:spPr>
          <a:xfrm>
            <a:off x="2576779" y="4443509"/>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6" name="Google Shape;1096;p20"/>
          <p:cNvSpPr txBox="1"/>
          <p:nvPr>
            <p:ph idx="4294967295" type="subTitle"/>
          </p:nvPr>
        </p:nvSpPr>
        <p:spPr>
          <a:xfrm>
            <a:off x="5882574" y="1586175"/>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7" name="Google Shape;1097;p20"/>
          <p:cNvSpPr txBox="1"/>
          <p:nvPr>
            <p:ph idx="4294967295" type="subTitle"/>
          </p:nvPr>
        </p:nvSpPr>
        <p:spPr>
          <a:xfrm>
            <a:off x="5882574" y="2142874"/>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8" name="Google Shape;1098;p20"/>
          <p:cNvSpPr txBox="1"/>
          <p:nvPr>
            <p:ph idx="4294967295" type="subTitle"/>
          </p:nvPr>
        </p:nvSpPr>
        <p:spPr>
          <a:xfrm>
            <a:off x="5897567" y="2733242"/>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099" name="Google Shape;1099;p20"/>
          <p:cNvSpPr txBox="1"/>
          <p:nvPr>
            <p:ph idx="4294967295" type="subTitle"/>
          </p:nvPr>
        </p:nvSpPr>
        <p:spPr>
          <a:xfrm>
            <a:off x="5897567" y="3289940"/>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00" name="Google Shape;1100;p20"/>
          <p:cNvSpPr txBox="1"/>
          <p:nvPr>
            <p:ph idx="4294967295" type="subTitle"/>
          </p:nvPr>
        </p:nvSpPr>
        <p:spPr>
          <a:xfrm>
            <a:off x="5909973" y="3857869"/>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01" name="Google Shape;1101;p20"/>
          <p:cNvSpPr txBox="1"/>
          <p:nvPr>
            <p:ph idx="4294967295" type="subTitle"/>
          </p:nvPr>
        </p:nvSpPr>
        <p:spPr>
          <a:xfrm>
            <a:off x="5897555" y="4443501"/>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pic>
        <p:nvPicPr>
          <p:cNvPr id="1102" name="Google Shape;1102;p20"/>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21"/>
          <p:cNvSpPr/>
          <p:nvPr/>
        </p:nvSpPr>
        <p:spPr>
          <a:xfrm>
            <a:off x="0" y="0"/>
            <a:ext cx="9144000" cy="11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21"/>
          <p:cNvSpPr txBox="1"/>
          <p:nvPr/>
        </p:nvSpPr>
        <p:spPr>
          <a:xfrm>
            <a:off x="5988876" y="127951"/>
            <a:ext cx="30000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1" lang="es" sz="1200" u="none" cap="none" strike="noStrike">
                <a:solidFill>
                  <a:schemeClr val="lt1"/>
                </a:solidFill>
                <a:latin typeface="Nunito"/>
                <a:ea typeface="Nunito"/>
                <a:cs typeface="Nunito"/>
                <a:sym typeface="Nunito"/>
              </a:rPr>
              <a:t>Utilicen este calendario si creen que les puede servir para organizarse.</a:t>
            </a:r>
            <a:endParaRPr b="0" i="1" sz="1200" u="none" cap="none" strike="noStrike">
              <a:solidFill>
                <a:schemeClr val="lt1"/>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2" name="Shape 1112"/>
        <p:cNvGrpSpPr/>
        <p:nvPr/>
      </p:nvGrpSpPr>
      <p:grpSpPr>
        <a:xfrm>
          <a:off x="0" y="0"/>
          <a:ext cx="0" cy="0"/>
          <a:chOff x="0" y="0"/>
          <a:chExt cx="0" cy="0"/>
        </a:xfrm>
      </p:grpSpPr>
      <p:sp>
        <p:nvSpPr>
          <p:cNvPr id="1113" name="Google Shape;1113;p22"/>
          <p:cNvSpPr txBox="1"/>
          <p:nvPr>
            <p:ph idx="4294967295" type="subTitle"/>
          </p:nvPr>
        </p:nvSpPr>
        <p:spPr>
          <a:xfrm>
            <a:off x="279231" y="443226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4" name="Google Shape;1114;p22"/>
          <p:cNvSpPr txBox="1"/>
          <p:nvPr>
            <p:ph idx="4294967295" type="subTitle"/>
          </p:nvPr>
        </p:nvSpPr>
        <p:spPr>
          <a:xfrm>
            <a:off x="3576110" y="158616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5" name="Google Shape;1115;p22"/>
          <p:cNvSpPr txBox="1"/>
          <p:nvPr>
            <p:ph idx="4294967295" type="subTitle"/>
          </p:nvPr>
        </p:nvSpPr>
        <p:spPr>
          <a:xfrm>
            <a:off x="3576110" y="2166929"/>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6" name="Google Shape;1116;p22"/>
          <p:cNvSpPr txBox="1"/>
          <p:nvPr>
            <p:ph idx="4294967295" type="subTitle"/>
          </p:nvPr>
        </p:nvSpPr>
        <p:spPr>
          <a:xfrm>
            <a:off x="3576110" y="274446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7" name="Google Shape;1117;p22"/>
          <p:cNvSpPr txBox="1"/>
          <p:nvPr>
            <p:ph idx="4294967295" type="subTitle"/>
          </p:nvPr>
        </p:nvSpPr>
        <p:spPr>
          <a:xfrm>
            <a:off x="3576110" y="329954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8" name="Google Shape;1118;p22"/>
          <p:cNvSpPr txBox="1"/>
          <p:nvPr>
            <p:ph idx="4294967295" type="subTitle"/>
          </p:nvPr>
        </p:nvSpPr>
        <p:spPr>
          <a:xfrm>
            <a:off x="3576110" y="387151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19" name="Google Shape;1119;p22"/>
          <p:cNvSpPr txBox="1"/>
          <p:nvPr>
            <p:ph idx="4294967295" type="subTitle"/>
          </p:nvPr>
        </p:nvSpPr>
        <p:spPr>
          <a:xfrm>
            <a:off x="3576110" y="4443490"/>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0" name="Google Shape;1120;p22"/>
          <p:cNvSpPr txBox="1"/>
          <p:nvPr>
            <p:ph idx="4294967295" type="subTitle"/>
          </p:nvPr>
        </p:nvSpPr>
        <p:spPr>
          <a:xfrm>
            <a:off x="2563230" y="15861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1" name="Google Shape;1121;p22"/>
          <p:cNvSpPr txBox="1"/>
          <p:nvPr>
            <p:ph idx="4294967295" type="subTitle"/>
          </p:nvPr>
        </p:nvSpPr>
        <p:spPr>
          <a:xfrm>
            <a:off x="2563230" y="21428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2" name="Google Shape;1122;p22"/>
          <p:cNvSpPr txBox="1"/>
          <p:nvPr>
            <p:ph idx="4294967295" type="subTitle"/>
          </p:nvPr>
        </p:nvSpPr>
        <p:spPr>
          <a:xfrm>
            <a:off x="2576789" y="273324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3" name="Google Shape;1123;p22"/>
          <p:cNvSpPr txBox="1"/>
          <p:nvPr>
            <p:ph idx="4294967295" type="subTitle"/>
          </p:nvPr>
        </p:nvSpPr>
        <p:spPr>
          <a:xfrm>
            <a:off x="2576789" y="328994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4" name="Google Shape;1124;p22"/>
          <p:cNvSpPr txBox="1"/>
          <p:nvPr>
            <p:ph idx="4294967295" type="subTitle"/>
          </p:nvPr>
        </p:nvSpPr>
        <p:spPr>
          <a:xfrm>
            <a:off x="2588009" y="3857875"/>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5" name="Google Shape;1125;p22"/>
          <p:cNvSpPr txBox="1"/>
          <p:nvPr>
            <p:ph idx="4294967295" type="subTitle"/>
          </p:nvPr>
        </p:nvSpPr>
        <p:spPr>
          <a:xfrm>
            <a:off x="2576779" y="4443509"/>
            <a:ext cx="8709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6" name="Google Shape;1126;p22"/>
          <p:cNvSpPr txBox="1"/>
          <p:nvPr>
            <p:ph idx="4294967295" type="subTitle"/>
          </p:nvPr>
        </p:nvSpPr>
        <p:spPr>
          <a:xfrm>
            <a:off x="5882574" y="1586175"/>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7" name="Google Shape;1127;p22"/>
          <p:cNvSpPr txBox="1"/>
          <p:nvPr>
            <p:ph idx="4294967295" type="subTitle"/>
          </p:nvPr>
        </p:nvSpPr>
        <p:spPr>
          <a:xfrm>
            <a:off x="5882574" y="2142874"/>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8" name="Google Shape;1128;p22"/>
          <p:cNvSpPr txBox="1"/>
          <p:nvPr>
            <p:ph idx="4294967295" type="subTitle"/>
          </p:nvPr>
        </p:nvSpPr>
        <p:spPr>
          <a:xfrm>
            <a:off x="5897567" y="2733242"/>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29" name="Google Shape;1129;p22"/>
          <p:cNvSpPr txBox="1"/>
          <p:nvPr>
            <p:ph idx="4294967295" type="subTitle"/>
          </p:nvPr>
        </p:nvSpPr>
        <p:spPr>
          <a:xfrm>
            <a:off x="5897567" y="3289940"/>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0" name="Google Shape;1130;p22"/>
          <p:cNvSpPr txBox="1"/>
          <p:nvPr>
            <p:ph idx="4294967295" type="subTitle"/>
          </p:nvPr>
        </p:nvSpPr>
        <p:spPr>
          <a:xfrm>
            <a:off x="5909973" y="3857869"/>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1" name="Google Shape;1131;p22"/>
          <p:cNvSpPr txBox="1"/>
          <p:nvPr>
            <p:ph idx="4294967295" type="subTitle"/>
          </p:nvPr>
        </p:nvSpPr>
        <p:spPr>
          <a:xfrm>
            <a:off x="5897555" y="4443501"/>
            <a:ext cx="9630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2" name="Google Shape;1132;p22"/>
          <p:cNvSpPr txBox="1"/>
          <p:nvPr>
            <p:ph idx="4294967295" type="subTitle"/>
          </p:nvPr>
        </p:nvSpPr>
        <p:spPr>
          <a:xfrm>
            <a:off x="288038" y="1586165"/>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3" name="Google Shape;1133;p22"/>
          <p:cNvSpPr txBox="1"/>
          <p:nvPr>
            <p:ph idx="4294967295" type="subTitle"/>
          </p:nvPr>
        </p:nvSpPr>
        <p:spPr>
          <a:xfrm>
            <a:off x="276808" y="2165326"/>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4" name="Google Shape;1134;p22"/>
          <p:cNvSpPr txBox="1"/>
          <p:nvPr>
            <p:ph idx="4294967295" type="subTitle"/>
          </p:nvPr>
        </p:nvSpPr>
        <p:spPr>
          <a:xfrm>
            <a:off x="272679" y="2744486"/>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5" name="Google Shape;1135;p22"/>
          <p:cNvSpPr txBox="1"/>
          <p:nvPr>
            <p:ph idx="4294967295" type="subTitle"/>
          </p:nvPr>
        </p:nvSpPr>
        <p:spPr>
          <a:xfrm>
            <a:off x="272679" y="3301186"/>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
        <p:nvSpPr>
          <p:cNvPr id="1136" name="Google Shape;1136;p22"/>
          <p:cNvSpPr txBox="1"/>
          <p:nvPr>
            <p:ph idx="4294967295" type="subTitle"/>
          </p:nvPr>
        </p:nvSpPr>
        <p:spPr>
          <a:xfrm>
            <a:off x="283849" y="3857886"/>
            <a:ext cx="2164500" cy="47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1800"/>
              <a:buFont typeface="Arial"/>
              <a:buNone/>
            </a:pPr>
            <a:r>
              <a:t/>
            </a:r>
            <a:endParaRPr b="0" i="0" sz="1000" u="none" cap="none" strike="noStrike">
              <a:solidFill>
                <a:srgbClr val="444746"/>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0" name="Shape 1140"/>
        <p:cNvGrpSpPr/>
        <p:nvPr/>
      </p:nvGrpSpPr>
      <p:grpSpPr>
        <a:xfrm>
          <a:off x="0" y="0"/>
          <a:ext cx="0" cy="0"/>
          <a:chOff x="0" y="0"/>
          <a:chExt cx="0" cy="0"/>
        </a:xfrm>
      </p:grpSpPr>
      <p:sp>
        <p:nvSpPr>
          <p:cNvPr id="1141" name="Google Shape;1141;p23"/>
          <p:cNvSpPr txBox="1"/>
          <p:nvPr>
            <p:ph idx="4294967295" type="subTitle"/>
          </p:nvPr>
        </p:nvSpPr>
        <p:spPr>
          <a:xfrm>
            <a:off x="149884" y="143920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2" name="Google Shape;1142;p23"/>
          <p:cNvSpPr txBox="1"/>
          <p:nvPr>
            <p:ph idx="4294967295" type="subTitle"/>
          </p:nvPr>
        </p:nvSpPr>
        <p:spPr>
          <a:xfrm>
            <a:off x="149884" y="1874325"/>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3" name="Google Shape;1143;p23"/>
          <p:cNvSpPr txBox="1"/>
          <p:nvPr>
            <p:ph idx="4294967295" type="subTitle"/>
          </p:nvPr>
        </p:nvSpPr>
        <p:spPr>
          <a:xfrm>
            <a:off x="3017309" y="143920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4" name="Google Shape;1144;p23"/>
          <p:cNvSpPr txBox="1"/>
          <p:nvPr>
            <p:ph idx="4294967295" type="subTitle"/>
          </p:nvPr>
        </p:nvSpPr>
        <p:spPr>
          <a:xfrm>
            <a:off x="3017309" y="1874325"/>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5" name="Google Shape;1145;p23"/>
          <p:cNvSpPr txBox="1"/>
          <p:nvPr>
            <p:ph idx="4294967295" type="subTitle"/>
          </p:nvPr>
        </p:nvSpPr>
        <p:spPr>
          <a:xfrm>
            <a:off x="149884" y="341215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6" name="Google Shape;1146;p23"/>
          <p:cNvSpPr txBox="1"/>
          <p:nvPr>
            <p:ph idx="4294967295" type="subTitle"/>
          </p:nvPr>
        </p:nvSpPr>
        <p:spPr>
          <a:xfrm>
            <a:off x="149884" y="3847275"/>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7" name="Google Shape;1147;p23"/>
          <p:cNvSpPr txBox="1"/>
          <p:nvPr>
            <p:ph idx="4294967295" type="subTitle"/>
          </p:nvPr>
        </p:nvSpPr>
        <p:spPr>
          <a:xfrm>
            <a:off x="3017309" y="341215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8" name="Google Shape;1148;p23"/>
          <p:cNvSpPr txBox="1"/>
          <p:nvPr>
            <p:ph idx="4294967295" type="subTitle"/>
          </p:nvPr>
        </p:nvSpPr>
        <p:spPr>
          <a:xfrm>
            <a:off x="3017309" y="3847275"/>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49" name="Google Shape;1149;p23"/>
          <p:cNvSpPr txBox="1"/>
          <p:nvPr>
            <p:ph idx="4294967295" type="subTitle"/>
          </p:nvPr>
        </p:nvSpPr>
        <p:spPr>
          <a:xfrm>
            <a:off x="149884" y="230945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50" name="Google Shape;1150;p23"/>
          <p:cNvSpPr txBox="1"/>
          <p:nvPr>
            <p:ph idx="4294967295" type="subTitle"/>
          </p:nvPr>
        </p:nvSpPr>
        <p:spPr>
          <a:xfrm>
            <a:off x="3017309" y="230945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51" name="Google Shape;1151;p23"/>
          <p:cNvSpPr txBox="1"/>
          <p:nvPr>
            <p:ph idx="4294967295" type="subTitle"/>
          </p:nvPr>
        </p:nvSpPr>
        <p:spPr>
          <a:xfrm>
            <a:off x="149884" y="428240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52" name="Google Shape;1152;p23"/>
          <p:cNvSpPr txBox="1"/>
          <p:nvPr>
            <p:ph idx="4294967295" type="subTitle"/>
          </p:nvPr>
        </p:nvSpPr>
        <p:spPr>
          <a:xfrm>
            <a:off x="3017309" y="4282400"/>
            <a:ext cx="2744700" cy="33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6" name="Shape 1156"/>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0" name="Shape 1160"/>
        <p:cNvGrpSpPr/>
        <p:nvPr/>
      </p:nvGrpSpPr>
      <p:grpSpPr>
        <a:xfrm>
          <a:off x="0" y="0"/>
          <a:ext cx="0" cy="0"/>
          <a:chOff x="0" y="0"/>
          <a:chExt cx="0" cy="0"/>
        </a:xfrm>
      </p:grpSpPr>
      <p:sp>
        <p:nvSpPr>
          <p:cNvPr id="1161" name="Google Shape;1161;p25"/>
          <p:cNvSpPr txBox="1"/>
          <p:nvPr>
            <p:ph idx="4294967295" type="subTitle"/>
          </p:nvPr>
        </p:nvSpPr>
        <p:spPr>
          <a:xfrm>
            <a:off x="394145" y="1056125"/>
            <a:ext cx="3202800" cy="3793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1162" name="Google Shape;1162;p25"/>
          <p:cNvSpPr txBox="1"/>
          <p:nvPr>
            <p:ph idx="4294967295" type="subTitle"/>
          </p:nvPr>
        </p:nvSpPr>
        <p:spPr>
          <a:xfrm>
            <a:off x="3821345" y="2127225"/>
            <a:ext cx="5010300" cy="2722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6" name="Shape 1166"/>
        <p:cNvGrpSpPr/>
        <p:nvPr/>
      </p:nvGrpSpPr>
      <p:grpSpPr>
        <a:xfrm>
          <a:off x="0" y="0"/>
          <a:ext cx="0" cy="0"/>
          <a:chOff x="0" y="0"/>
          <a:chExt cx="0" cy="0"/>
        </a:xfrm>
      </p:grpSpPr>
      <p:sp>
        <p:nvSpPr>
          <p:cNvPr id="1167" name="Google Shape;1167;p26"/>
          <p:cNvSpPr txBox="1"/>
          <p:nvPr>
            <p:ph idx="4294967295" type="subTitle"/>
          </p:nvPr>
        </p:nvSpPr>
        <p:spPr>
          <a:xfrm>
            <a:off x="3808170" y="1796875"/>
            <a:ext cx="2166300" cy="2335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1" name="Shape 1171"/>
        <p:cNvGrpSpPr/>
        <p:nvPr/>
      </p:nvGrpSpPr>
      <p:grpSpPr>
        <a:xfrm>
          <a:off x="0" y="0"/>
          <a:ext cx="0" cy="0"/>
          <a:chOff x="0" y="0"/>
          <a:chExt cx="0" cy="0"/>
        </a:xfrm>
      </p:grpSpPr>
      <p:sp>
        <p:nvSpPr>
          <p:cNvPr id="1172" name="Google Shape;1172;p27"/>
          <p:cNvSpPr txBox="1"/>
          <p:nvPr/>
        </p:nvSpPr>
        <p:spPr>
          <a:xfrm>
            <a:off x="1143400" y="2756625"/>
            <a:ext cx="14607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s" sz="900" u="none" cap="none" strike="noStrike">
                <a:solidFill>
                  <a:srgbClr val="434343"/>
                </a:solidFill>
                <a:latin typeface="Open Sans"/>
                <a:ea typeface="Open Sans"/>
                <a:cs typeface="Open Sans"/>
                <a:sym typeface="Open Sans"/>
              </a:rPr>
              <a:t> </a:t>
            </a:r>
            <a:r>
              <a:rPr b="0" i="0" lang="es" sz="900" u="sng" cap="none" strike="noStrike">
                <a:solidFill>
                  <a:schemeClr val="accent5"/>
                </a:solidFill>
                <a:latin typeface="Open Sans"/>
                <a:ea typeface="Open Sans"/>
                <a:cs typeface="Open Sans"/>
                <a:sym typeface="Open Sans"/>
                <a:hlinkClick r:id="rId4">
                  <a:extLst>
                    <a:ext uri="{A12FA001-AC4F-418D-AE19-62706E023703}">
                      <ahyp:hlinkClr val="tx"/>
                    </a:ext>
                  </a:extLst>
                </a:hlinkClick>
              </a:rPr>
              <a:t>www.plantutorias.cl</a:t>
            </a:r>
            <a:endParaRPr b="0" i="0" sz="1500" u="none" cap="none" strike="noStrike">
              <a:solidFill>
                <a:schemeClr val="dk2"/>
              </a:solidFill>
              <a:latin typeface="Arial"/>
              <a:ea typeface="Arial"/>
              <a:cs typeface="Arial"/>
              <a:sym typeface="Arial"/>
            </a:endParaRPr>
          </a:p>
        </p:txBody>
      </p:sp>
      <p:pic>
        <p:nvPicPr>
          <p:cNvPr id="1173" name="Google Shape;1173;p27"/>
          <p:cNvPicPr preferRelativeResize="0"/>
          <p:nvPr/>
        </p:nvPicPr>
        <p:blipFill rotWithShape="1">
          <a:blip r:embed="rId5">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7" name="Shape 1177"/>
        <p:cNvGrpSpPr/>
        <p:nvPr/>
      </p:nvGrpSpPr>
      <p:grpSpPr>
        <a:xfrm>
          <a:off x="0" y="0"/>
          <a:ext cx="0" cy="0"/>
          <a:chOff x="0" y="0"/>
          <a:chExt cx="0" cy="0"/>
        </a:xfrm>
      </p:grpSpPr>
      <p:pic>
        <p:nvPicPr>
          <p:cNvPr id="1178" name="Google Shape;1178;p28"/>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5" name="Shape 925"/>
        <p:cNvGrpSpPr/>
        <p:nvPr/>
      </p:nvGrpSpPr>
      <p:grpSpPr>
        <a:xfrm>
          <a:off x="0" y="0"/>
          <a:ext cx="0" cy="0"/>
          <a:chOff x="0" y="0"/>
          <a:chExt cx="0" cy="0"/>
        </a:xfrm>
      </p:grpSpPr>
      <p:sp>
        <p:nvSpPr>
          <p:cNvPr id="926" name="Google Shape;926;p3"/>
          <p:cNvSpPr txBox="1"/>
          <p:nvPr>
            <p:ph idx="4294967295" type="subTitle"/>
          </p:nvPr>
        </p:nvSpPr>
        <p:spPr>
          <a:xfrm>
            <a:off x="526275" y="786125"/>
            <a:ext cx="2977500" cy="9321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927" name="Google Shape;927;p3"/>
          <p:cNvSpPr txBox="1"/>
          <p:nvPr>
            <p:ph idx="4294967295" type="subTitle"/>
          </p:nvPr>
        </p:nvSpPr>
        <p:spPr>
          <a:xfrm>
            <a:off x="5496502" y="909650"/>
            <a:ext cx="3555300" cy="808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sp>
        <p:nvSpPr>
          <p:cNvPr id="928" name="Google Shape;928;p3"/>
          <p:cNvSpPr txBox="1"/>
          <p:nvPr>
            <p:ph idx="4294967295" type="subTitle"/>
          </p:nvPr>
        </p:nvSpPr>
        <p:spPr>
          <a:xfrm>
            <a:off x="3807111" y="892771"/>
            <a:ext cx="1389300" cy="808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2"/>
              </a:buClr>
              <a:buSzPts val="1800"/>
              <a:buFont typeface="Arial"/>
              <a:buNone/>
            </a:pPr>
            <a:r>
              <a:t/>
            </a:r>
            <a:endParaRPr b="0" i="0" sz="800" u="none" cap="none" strike="noStrike">
              <a:solidFill>
                <a:schemeClr val="dk2"/>
              </a:solidFill>
              <a:latin typeface="Nunito"/>
              <a:ea typeface="Nunito"/>
              <a:cs typeface="Nunito"/>
              <a:sym typeface="Nunito"/>
            </a:endParaRPr>
          </a:p>
        </p:txBody>
      </p:sp>
      <p:pic>
        <p:nvPicPr>
          <p:cNvPr id="929" name="Google Shape;929;p3"/>
          <p:cNvPicPr preferRelativeResize="0"/>
          <p:nvPr/>
        </p:nvPicPr>
        <p:blipFill rotWithShape="1">
          <a:blip r:embed="rId4">
            <a:alphaModFix/>
          </a:blip>
          <a:srcRect b="0" l="0" r="0" t="0"/>
          <a:stretch/>
        </p:blipFill>
        <p:spPr>
          <a:xfrm>
            <a:off x="8514575" y="2090950"/>
            <a:ext cx="629425" cy="6015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3" name="Shape 93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7" name="Shape 937"/>
        <p:cNvGrpSpPr/>
        <p:nvPr/>
      </p:nvGrpSpPr>
      <p:grpSpPr>
        <a:xfrm>
          <a:off x="0" y="0"/>
          <a:ext cx="0" cy="0"/>
          <a:chOff x="0" y="0"/>
          <a:chExt cx="0" cy="0"/>
        </a:xfrm>
      </p:grpSpPr>
      <p:pic>
        <p:nvPicPr>
          <p:cNvPr id="938" name="Google Shape;938;p5"/>
          <p:cNvPicPr preferRelativeResize="0"/>
          <p:nvPr/>
        </p:nvPicPr>
        <p:blipFill rotWithShape="1">
          <a:blip r:embed="rId4">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6"/>
          <p:cNvPicPr preferRelativeResize="0"/>
          <p:nvPr/>
        </p:nvPicPr>
        <p:blipFill rotWithShape="1">
          <a:blip r:embed="rId3">
            <a:alphaModFix/>
          </a:blip>
          <a:srcRect b="0" l="0" r="0" t="0"/>
          <a:stretch/>
        </p:blipFill>
        <p:spPr>
          <a:xfrm>
            <a:off x="8470550" y="-74276"/>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7" name="Shape 947"/>
        <p:cNvGrpSpPr/>
        <p:nvPr/>
      </p:nvGrpSpPr>
      <p:grpSpPr>
        <a:xfrm>
          <a:off x="0" y="0"/>
          <a:ext cx="0" cy="0"/>
          <a:chOff x="0" y="0"/>
          <a:chExt cx="0" cy="0"/>
        </a:xfrm>
      </p:grpSpPr>
      <p:sp>
        <p:nvSpPr>
          <p:cNvPr id="948" name="Google Shape;948;p7">
            <a:hlinkClick r:id="rId4"/>
          </p:cNvPr>
          <p:cNvSpPr/>
          <p:nvPr/>
        </p:nvSpPr>
        <p:spPr>
          <a:xfrm>
            <a:off x="7319175" y="4128050"/>
            <a:ext cx="1149300" cy="1015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9" name="Google Shape;949;p7"/>
          <p:cNvPicPr preferRelativeResize="0"/>
          <p:nvPr/>
        </p:nvPicPr>
        <p:blipFill rotWithShape="1">
          <a:blip r:embed="rId5">
            <a:alphaModFix/>
          </a:blip>
          <a:srcRect b="0" l="0" r="0" t="0"/>
          <a:stretch/>
        </p:blipFill>
        <p:spPr>
          <a:xfrm>
            <a:off x="8470550" y="19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8"/>
          <p:cNvSpPr txBox="1"/>
          <p:nvPr/>
        </p:nvSpPr>
        <p:spPr>
          <a:xfrm>
            <a:off x="1465625" y="2893846"/>
            <a:ext cx="825600" cy="61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rgbClr val="595959"/>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55" name="Google Shape;955;p8"/>
          <p:cNvSpPr txBox="1"/>
          <p:nvPr/>
        </p:nvSpPr>
        <p:spPr>
          <a:xfrm>
            <a:off x="4159200" y="2893846"/>
            <a:ext cx="825600" cy="61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56" name="Google Shape;956;p8"/>
          <p:cNvSpPr txBox="1"/>
          <p:nvPr/>
        </p:nvSpPr>
        <p:spPr>
          <a:xfrm>
            <a:off x="6997475" y="2893846"/>
            <a:ext cx="825600" cy="61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57" name="Google Shape;957;p8"/>
          <p:cNvSpPr txBox="1"/>
          <p:nvPr/>
        </p:nvSpPr>
        <p:spPr>
          <a:xfrm>
            <a:off x="3501564"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58" name="Google Shape;958;p8"/>
          <p:cNvSpPr txBox="1"/>
          <p:nvPr/>
        </p:nvSpPr>
        <p:spPr>
          <a:xfrm>
            <a:off x="4686114"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59" name="Google Shape;959;p8"/>
          <p:cNvSpPr txBox="1"/>
          <p:nvPr/>
        </p:nvSpPr>
        <p:spPr>
          <a:xfrm>
            <a:off x="6424764"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0" name="Google Shape;960;p8"/>
          <p:cNvSpPr txBox="1"/>
          <p:nvPr/>
        </p:nvSpPr>
        <p:spPr>
          <a:xfrm>
            <a:off x="7609314"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1" name="Google Shape;961;p8"/>
          <p:cNvSpPr txBox="1"/>
          <p:nvPr/>
        </p:nvSpPr>
        <p:spPr>
          <a:xfrm>
            <a:off x="622089"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2" name="Google Shape;962;p8"/>
          <p:cNvSpPr txBox="1"/>
          <p:nvPr/>
        </p:nvSpPr>
        <p:spPr>
          <a:xfrm>
            <a:off x="1806639" y="41728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3" name="Google Shape;963;p8"/>
          <p:cNvSpPr txBox="1"/>
          <p:nvPr/>
        </p:nvSpPr>
        <p:spPr>
          <a:xfrm>
            <a:off x="3502152"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4" name="Google Shape;964;p8"/>
          <p:cNvSpPr txBox="1"/>
          <p:nvPr/>
        </p:nvSpPr>
        <p:spPr>
          <a:xfrm>
            <a:off x="4686702"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5" name="Google Shape;965;p8"/>
          <p:cNvSpPr txBox="1"/>
          <p:nvPr/>
        </p:nvSpPr>
        <p:spPr>
          <a:xfrm>
            <a:off x="6425352"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6" name="Google Shape;966;p8"/>
          <p:cNvSpPr txBox="1"/>
          <p:nvPr/>
        </p:nvSpPr>
        <p:spPr>
          <a:xfrm>
            <a:off x="7609902"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7" name="Google Shape;967;p8"/>
          <p:cNvSpPr txBox="1"/>
          <p:nvPr/>
        </p:nvSpPr>
        <p:spPr>
          <a:xfrm>
            <a:off x="622677"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8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sp>
        <p:nvSpPr>
          <p:cNvPr id="968" name="Google Shape;968;p8"/>
          <p:cNvSpPr txBox="1"/>
          <p:nvPr/>
        </p:nvSpPr>
        <p:spPr>
          <a:xfrm>
            <a:off x="1807227" y="4574500"/>
            <a:ext cx="1027200" cy="401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Clr>
                <a:schemeClr val="dk1"/>
              </a:buClr>
              <a:buSzPts val="1100"/>
              <a:buFont typeface="Arial"/>
              <a:buNone/>
            </a:pPr>
            <a:r>
              <a:rPr b="0" i="0" lang="es" sz="800" u="none" cap="none" strike="noStrike">
                <a:solidFill>
                  <a:schemeClr val="dk2"/>
                </a:solidFill>
                <a:latin typeface="Nunito"/>
                <a:ea typeface="Nunito"/>
                <a:cs typeface="Nunito"/>
                <a:sym typeface="Nunito"/>
              </a:rPr>
              <a:t>Escribe acá </a:t>
            </a:r>
            <a:endParaRPr b="0" i="0" sz="800" u="none" cap="none" strike="noStrike">
              <a:solidFill>
                <a:srgbClr val="595959"/>
              </a:solidFill>
              <a:latin typeface="Nunito"/>
              <a:ea typeface="Nunito"/>
              <a:cs typeface="Nunito"/>
              <a:sym typeface="Nunito"/>
            </a:endParaRPr>
          </a:p>
        </p:txBody>
      </p:sp>
      <p:pic>
        <p:nvPicPr>
          <p:cNvPr id="969" name="Google Shape;969;p8"/>
          <p:cNvPicPr preferRelativeResize="0"/>
          <p:nvPr/>
        </p:nvPicPr>
        <p:blipFill rotWithShape="1">
          <a:blip r:embed="rId3">
            <a:alphaModFix/>
          </a:blip>
          <a:srcRect b="0" l="0" r="0" t="0"/>
          <a:stretch/>
        </p:blipFill>
        <p:spPr>
          <a:xfrm>
            <a:off x="8470550" y="535324"/>
            <a:ext cx="673450" cy="64357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9"/>
          <p:cNvSpPr/>
          <p:nvPr/>
        </p:nvSpPr>
        <p:spPr>
          <a:xfrm>
            <a:off x="0" y="0"/>
            <a:ext cx="9144000" cy="431100"/>
          </a:xfrm>
          <a:prstGeom prst="rect">
            <a:avLst/>
          </a:prstGeom>
          <a:solidFill>
            <a:srgbClr val="00477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5" name="Google Shape;975;p9"/>
          <p:cNvPicPr preferRelativeResize="0"/>
          <p:nvPr/>
        </p:nvPicPr>
        <p:blipFill rotWithShape="1">
          <a:blip r:embed="rId3">
            <a:alphaModFix/>
          </a:blip>
          <a:srcRect b="0" l="0" r="0" t="0"/>
          <a:stretch/>
        </p:blipFill>
        <p:spPr>
          <a:xfrm>
            <a:off x="664800" y="0"/>
            <a:ext cx="1191275" cy="113825"/>
          </a:xfrm>
          <a:prstGeom prst="rect">
            <a:avLst/>
          </a:prstGeom>
          <a:noFill/>
          <a:ln>
            <a:noFill/>
          </a:ln>
        </p:spPr>
      </p:pic>
      <p:pic>
        <p:nvPicPr>
          <p:cNvPr id="976" name="Google Shape;976;p9"/>
          <p:cNvPicPr preferRelativeResize="0"/>
          <p:nvPr/>
        </p:nvPicPr>
        <p:blipFill rotWithShape="1">
          <a:blip r:embed="rId4">
            <a:alphaModFix/>
          </a:blip>
          <a:srcRect b="0" l="0" r="0" t="0"/>
          <a:stretch/>
        </p:blipFill>
        <p:spPr>
          <a:xfrm>
            <a:off x="-579875" y="62000"/>
            <a:ext cx="6742701" cy="1080625"/>
          </a:xfrm>
          <a:prstGeom prst="rect">
            <a:avLst/>
          </a:prstGeom>
          <a:noFill/>
          <a:ln>
            <a:noFill/>
          </a:ln>
        </p:spPr>
      </p:pic>
      <p:sp>
        <p:nvSpPr>
          <p:cNvPr id="977" name="Google Shape;977;p9"/>
          <p:cNvSpPr txBox="1"/>
          <p:nvPr/>
        </p:nvSpPr>
        <p:spPr>
          <a:xfrm>
            <a:off x="596725" y="344113"/>
            <a:ext cx="4723500" cy="431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s" sz="2200" u="none" cap="none" strike="noStrike">
                <a:solidFill>
                  <a:schemeClr val="lt1"/>
                </a:solidFill>
                <a:latin typeface="Nunito"/>
                <a:ea typeface="Nunito"/>
                <a:cs typeface="Nunito"/>
                <a:sym typeface="Nunito"/>
              </a:rPr>
              <a:t>¿Cómo nos organizaremos?</a:t>
            </a:r>
            <a:endParaRPr b="1" i="0" sz="2200" u="none" cap="none" strike="noStrike">
              <a:solidFill>
                <a:schemeClr val="lt1"/>
              </a:solidFill>
              <a:latin typeface="Nunito"/>
              <a:ea typeface="Nunito"/>
              <a:cs typeface="Nunito"/>
              <a:sym typeface="Nunito"/>
            </a:endParaRPr>
          </a:p>
        </p:txBody>
      </p:sp>
      <p:graphicFrame>
        <p:nvGraphicFramePr>
          <p:cNvPr id="978" name="Google Shape;978;p9"/>
          <p:cNvGraphicFramePr/>
          <p:nvPr/>
        </p:nvGraphicFramePr>
        <p:xfrm>
          <a:off x="390150" y="1142625"/>
          <a:ext cx="3000000" cy="3000000"/>
        </p:xfrm>
        <a:graphic>
          <a:graphicData uri="http://schemas.openxmlformats.org/drawingml/2006/table">
            <a:tbl>
              <a:tblPr>
                <a:noFill/>
                <a:tableStyleId>{B71E4B46-C242-4032-88B1-8FC41910EDE7}</a:tableStyleId>
              </a:tblPr>
              <a:tblGrid>
                <a:gridCol w="2235025"/>
                <a:gridCol w="1276850"/>
                <a:gridCol w="1233000"/>
                <a:gridCol w="1888825"/>
                <a:gridCol w="1717175"/>
              </a:tblGrid>
              <a:tr h="481400">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latin typeface="Lexend"/>
                          <a:ea typeface="Lexend"/>
                          <a:cs typeface="Lexend"/>
                          <a:sym typeface="Lexend"/>
                        </a:rPr>
                        <a:t>TAREAS PRINCIPALES</a:t>
                      </a:r>
                      <a:endParaRPr b="1"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latin typeface="Lexend"/>
                          <a:ea typeface="Lexend"/>
                          <a:cs typeface="Lexend"/>
                          <a:sym typeface="Lexend"/>
                        </a:rPr>
                        <a:t>¿Quién es el encargado?</a:t>
                      </a:r>
                      <a:endParaRPr b="1"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latin typeface="Lexend"/>
                          <a:ea typeface="Lexend"/>
                          <a:cs typeface="Lexend"/>
                          <a:sym typeface="Lexend"/>
                        </a:rPr>
                        <a:t>¿Cuándo se realiza?</a:t>
                      </a:r>
                      <a:endParaRPr b="1"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latin typeface="Lexend"/>
                          <a:ea typeface="Lexend"/>
                          <a:cs typeface="Lexend"/>
                          <a:sym typeface="Lexend"/>
                        </a:rPr>
                        <a:t>¿Qué material necesita?</a:t>
                      </a:r>
                      <a:endParaRPr b="1"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b="1" lang="es" sz="1100" u="none" cap="none" strike="noStrike">
                          <a:latin typeface="Lexend"/>
                          <a:ea typeface="Lexend"/>
                          <a:cs typeface="Lexend"/>
                          <a:sym typeface="Lexend"/>
                        </a:rPr>
                        <a:t>¿Quienes participan?</a:t>
                      </a:r>
                      <a:endParaRPr b="1" sz="1100" u="none" cap="none" strike="noStrike">
                        <a:latin typeface="Lexend"/>
                        <a:ea typeface="Lexend"/>
                        <a:cs typeface="Lexend"/>
                        <a:sym typeface="Lexend"/>
                      </a:endParaRPr>
                    </a:p>
                  </a:txBody>
                  <a:tcPr marT="91425" marB="91425" marR="91425" marL="91425"/>
                </a:tc>
              </a:tr>
              <a:tr h="628425">
                <a:tc>
                  <a:txBody>
                    <a:bodyPr/>
                    <a:lstStyle/>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2"/>
                          </a:solidFill>
                          <a:latin typeface="Lexend"/>
                          <a:ea typeface="Lexend"/>
                          <a:cs typeface="Lexend"/>
                          <a:sym typeface="Lexend"/>
                        </a:rPr>
                        <a:t>Responsable de seleccionar y capacitar a los evaluadores </a:t>
                      </a:r>
                      <a:endParaRPr sz="15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Nombre:</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Fecha y horario:</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Espacio: aula, biblioteca.</a:t>
                      </a:r>
                      <a:endParaRPr sz="1100" u="none" cap="none" strike="noStrike">
                        <a:latin typeface="Lexend"/>
                        <a:ea typeface="Lexend"/>
                        <a:cs typeface="Lexend"/>
                        <a:sym typeface="Lexend"/>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Impresión copias.</a:t>
                      </a:r>
                      <a:endParaRPr sz="1100" u="none" cap="none" strike="noStrike">
                        <a:latin typeface="Lexend"/>
                        <a:ea typeface="Lexend"/>
                        <a:cs typeface="Lexend"/>
                        <a:sym typeface="Lexend"/>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Lista de curso, etc.</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Cantidad evaluadores:</a:t>
                      </a:r>
                      <a:endParaRPr sz="1100" u="none" cap="none" strike="noStrike">
                        <a:latin typeface="Lexend"/>
                        <a:ea typeface="Lexend"/>
                        <a:cs typeface="Lexend"/>
                        <a:sym typeface="Lexend"/>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Nombres evaluadores:</a:t>
                      </a:r>
                      <a:endParaRPr sz="1100" u="none" cap="none" strike="noStrike">
                        <a:latin typeface="Lexend"/>
                        <a:ea typeface="Lexend"/>
                        <a:cs typeface="Lexend"/>
                        <a:sym typeface="Lexend"/>
                      </a:endParaRPr>
                    </a:p>
                  </a:txBody>
                  <a:tcPr marT="91425" marB="91425" marR="91425" marL="91425"/>
                </a:tc>
              </a:tr>
              <a:tr h="908800">
                <a:tc>
                  <a:txBody>
                    <a:bodyPr/>
                    <a:lstStyle/>
                    <a:p>
                      <a:pPr indent="0" lvl="0" marL="0" marR="0" rtl="0" algn="l">
                        <a:lnSpc>
                          <a:spcPct val="115000"/>
                        </a:lnSpc>
                        <a:spcBef>
                          <a:spcPts val="0"/>
                        </a:spcBef>
                        <a:spcAft>
                          <a:spcPts val="0"/>
                        </a:spcAft>
                        <a:buClr>
                          <a:schemeClr val="dk1"/>
                        </a:buClr>
                        <a:buSzPts val="1100"/>
                        <a:buFont typeface="Arial"/>
                        <a:buNone/>
                      </a:pPr>
                      <a:r>
                        <a:rPr lang="es" sz="1100" u="none" cap="none" strike="noStrike">
                          <a:solidFill>
                            <a:schemeClr val="dk2"/>
                          </a:solidFill>
                          <a:latin typeface="Lexend"/>
                          <a:ea typeface="Lexend"/>
                          <a:cs typeface="Lexend"/>
                          <a:sym typeface="Lexend"/>
                        </a:rPr>
                        <a:t>Aplicación de evaluaciones y subir resultados a la plataforma</a:t>
                      </a:r>
                      <a:endParaRPr sz="17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Cantidad evaluadores:</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solidFill>
                            <a:schemeClr val="dk1"/>
                          </a:solidFill>
                          <a:latin typeface="Lexend"/>
                          <a:ea typeface="Lexend"/>
                          <a:cs typeface="Lexend"/>
                          <a:sym typeface="Lexend"/>
                        </a:rPr>
                        <a:t>Fecha y horario:</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Modelo de prueba, diagnóstico, celular con acceso a la plataforma</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Cantidad de estudiantes:</a:t>
                      </a:r>
                      <a:endParaRPr sz="1100" u="none" cap="none" strike="noStrike">
                        <a:latin typeface="Lexend"/>
                        <a:ea typeface="Lexend"/>
                        <a:cs typeface="Lexend"/>
                        <a:sym typeface="Lexend"/>
                      </a:endParaRPr>
                    </a:p>
                    <a:p>
                      <a:pPr indent="0" lvl="0" marL="0" marR="0" rtl="0" algn="l">
                        <a:lnSpc>
                          <a:spcPct val="100000"/>
                        </a:lnSpc>
                        <a:spcBef>
                          <a:spcPts val="0"/>
                        </a:spcBef>
                        <a:spcAft>
                          <a:spcPts val="0"/>
                        </a:spcAft>
                        <a:buClr>
                          <a:srgbClr val="000000"/>
                        </a:buClr>
                        <a:buSzPts val="1100"/>
                        <a:buFont typeface="Arial"/>
                        <a:buNone/>
                      </a:pPr>
                      <a:r>
                        <a:rPr lang="es" sz="1100" u="none" cap="none" strike="noStrike">
                          <a:latin typeface="Lexend"/>
                          <a:ea typeface="Lexend"/>
                          <a:cs typeface="Lexend"/>
                          <a:sym typeface="Lexend"/>
                        </a:rPr>
                        <a:t>Curso:</a:t>
                      </a:r>
                      <a:endParaRPr sz="1100" u="none" cap="none" strike="noStrike">
                        <a:latin typeface="Lexend"/>
                        <a:ea typeface="Lexend"/>
                        <a:cs typeface="Lexend"/>
                        <a:sym typeface="Lexend"/>
                      </a:endParaRPr>
                    </a:p>
                  </a:txBody>
                  <a:tcPr marT="91425" marB="91425" marR="91425" marL="91425"/>
                </a:tc>
              </a:tr>
              <a:tr h="872200">
                <a:tc>
                  <a:txBody>
                    <a:bodyPr/>
                    <a:lstStyle/>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Lexend"/>
                        <a:ea typeface="Lexend"/>
                        <a:cs typeface="Lexend"/>
                        <a:sym typeface="Lexend"/>
                      </a:endParaRPr>
                    </a:p>
                    <a:p>
                      <a:pPr indent="0" lvl="0" marL="0" marR="0" rtl="0" algn="l">
                        <a:lnSpc>
                          <a:spcPct val="100000"/>
                        </a:lnSpc>
                        <a:spcBef>
                          <a:spcPts val="1200"/>
                        </a:spcBef>
                        <a:spcAft>
                          <a:spcPts val="0"/>
                        </a:spcAft>
                        <a:buClr>
                          <a:srgbClr val="000000"/>
                        </a:buClr>
                        <a:buSzPts val="1700"/>
                        <a:buFont typeface="Arial"/>
                        <a:buNone/>
                      </a:pPr>
                      <a:r>
                        <a:t/>
                      </a:r>
                      <a:endParaRPr sz="17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872200">
                <a:tc>
                  <a:txBody>
                    <a:bodyPr/>
                    <a:lstStyle/>
                    <a:p>
                      <a:pPr indent="0" lvl="0" marL="0" marR="0" rtl="0" algn="l">
                        <a:lnSpc>
                          <a:spcPct val="115000"/>
                        </a:lnSpc>
                        <a:spcBef>
                          <a:spcPts val="0"/>
                        </a:spcBef>
                        <a:spcAft>
                          <a:spcPts val="0"/>
                        </a:spcAft>
                        <a:buClr>
                          <a:srgbClr val="000000"/>
                        </a:buClr>
                        <a:buSzPts val="1100"/>
                        <a:buFont typeface="Arial"/>
                        <a:buNone/>
                      </a:pPr>
                      <a:r>
                        <a:t/>
                      </a:r>
                      <a:endParaRPr sz="1100" u="none" cap="none" strike="noStrike">
                        <a:solidFill>
                          <a:schemeClr val="dk2"/>
                        </a:solidFill>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1"/>
                        </a:solidFill>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exend"/>
                        <a:ea typeface="Lexend"/>
                        <a:cs typeface="Lexend"/>
                        <a:sym typeface="Lexend"/>
                      </a:endParaRPr>
                    </a:p>
                  </a:txBody>
                  <a:tcPr marT="91425" marB="91425" marR="91425" marL="91425"/>
                </a:tc>
              </a:tr>
            </a:tbl>
          </a:graphicData>
        </a:graphic>
      </p:graphicFrame>
      <p:pic>
        <p:nvPicPr>
          <p:cNvPr id="979" name="Google Shape;979;p9"/>
          <p:cNvPicPr preferRelativeResize="0"/>
          <p:nvPr/>
        </p:nvPicPr>
        <p:blipFill rotWithShape="1">
          <a:blip r:embed="rId5">
            <a:alphaModFix/>
          </a:blip>
          <a:srcRect b="0" l="0" r="0" t="0"/>
          <a:stretch/>
        </p:blipFill>
        <p:spPr>
          <a:xfrm>
            <a:off x="8394350" y="1916"/>
            <a:ext cx="750525" cy="7172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